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066a4e597c4d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0b74d911d548d4"/>
  </p:sldMasterIdLst>
  <p:sldIdLst>
    <p:sldId xmlns:r="http://schemas.openxmlformats.org/officeDocument/2006/relationships" id="256" r:id="Reafda3e09e684111"/>
    <p:sldId xmlns:r="http://schemas.openxmlformats.org/officeDocument/2006/relationships" id="257" r:id="R2bc410bdcd044b1d"/>
    <p:sldId xmlns:r="http://schemas.openxmlformats.org/officeDocument/2006/relationships" id="258" r:id="R6dd26d974ad74ed2"/>
    <p:sldId xmlns:r="http://schemas.openxmlformats.org/officeDocument/2006/relationships" id="259" r:id="R4abf7d4acd754d0f"/>
    <p:sldId xmlns:r="http://schemas.openxmlformats.org/officeDocument/2006/relationships" id="260" r:id="R2fe2230ef2484f11"/>
    <p:sldId xmlns:r="http://schemas.openxmlformats.org/officeDocument/2006/relationships" id="261" r:id="R0cfaf2702d134f4a"/>
    <p:sldId xmlns:r="http://schemas.openxmlformats.org/officeDocument/2006/relationships" id="262" r:id="R2ff49bbdbde1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b74d911d548d4" /><Relationship Type="http://schemas.openxmlformats.org/officeDocument/2006/relationships/slide" Target="/ppt/slides/slide1.xml" Id="Reafda3e09e684111" /><Relationship Type="http://schemas.openxmlformats.org/officeDocument/2006/relationships/slide" Target="/ppt/slides/slide2.xml" Id="R2bc410bdcd044b1d" /><Relationship Type="http://schemas.openxmlformats.org/officeDocument/2006/relationships/slide" Target="/ppt/slides/slide3.xml" Id="R6dd26d974ad74ed2" /><Relationship Type="http://schemas.openxmlformats.org/officeDocument/2006/relationships/slide" Target="/ppt/slides/slide4.xml" Id="R4abf7d4acd754d0f" /><Relationship Type="http://schemas.openxmlformats.org/officeDocument/2006/relationships/slide" Target="/ppt/slides/slide5.xml" Id="R2fe2230ef2484f11" /><Relationship Type="http://schemas.openxmlformats.org/officeDocument/2006/relationships/slide" Target="/ppt/slides/slide6.xml" Id="R0cfaf2702d134f4a" /><Relationship Type="http://schemas.openxmlformats.org/officeDocument/2006/relationships/slide" Target="/ppt/slides/slide7.xml" Id="R2ff49bbdbde1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64de985934e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f95a903c447a2" /><Relationship Type="http://schemas.openxmlformats.org/officeDocument/2006/relationships/theme" Target="/ppt/slideMasters/theme/theme1.xml" Id="R802c0294ee12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f95a903c447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f4af8109d47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d3e5683344a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81f9fd4e942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6a0462a9e42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3ea852b12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a08d6d40740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ac75f6c9a44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