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425afdbd842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8b07a2f6464312"/>
  </p:sldMasterIdLst>
  <p:sldIdLst>
    <p:sldId xmlns:r="http://schemas.openxmlformats.org/officeDocument/2006/relationships" id="256" r:id="R874e639ce1344485"/>
    <p:sldId xmlns:r="http://schemas.openxmlformats.org/officeDocument/2006/relationships" id="257" r:id="R294e329152ce4a36"/>
    <p:sldId xmlns:r="http://schemas.openxmlformats.org/officeDocument/2006/relationships" id="258" r:id="R0531a40430b342ce"/>
    <p:sldId xmlns:r="http://schemas.openxmlformats.org/officeDocument/2006/relationships" id="259" r:id="R3b1c327458534144"/>
    <p:sldId xmlns:r="http://schemas.openxmlformats.org/officeDocument/2006/relationships" id="260" r:id="R2faed3ed76a64872"/>
    <p:sldId xmlns:r="http://schemas.openxmlformats.org/officeDocument/2006/relationships" id="261" r:id="R357c35ab6f2042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b07a2f6464312" /><Relationship Type="http://schemas.openxmlformats.org/officeDocument/2006/relationships/slide" Target="/ppt/slides/slide1.xml" Id="R874e639ce1344485" /><Relationship Type="http://schemas.openxmlformats.org/officeDocument/2006/relationships/slide" Target="/ppt/slides/slide2.xml" Id="R294e329152ce4a36" /><Relationship Type="http://schemas.openxmlformats.org/officeDocument/2006/relationships/slide" Target="/ppt/slides/slide3.xml" Id="R0531a40430b342ce" /><Relationship Type="http://schemas.openxmlformats.org/officeDocument/2006/relationships/slide" Target="/ppt/slides/slide4.xml" Id="R3b1c327458534144" /><Relationship Type="http://schemas.openxmlformats.org/officeDocument/2006/relationships/slide" Target="/ppt/slides/slide5.xml" Id="R2faed3ed76a64872" /><Relationship Type="http://schemas.openxmlformats.org/officeDocument/2006/relationships/slide" Target="/ppt/slides/slide6.xml" Id="R357c35ab6f2042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ea7f722b14b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d21ca9fa34a58" /><Relationship Type="http://schemas.openxmlformats.org/officeDocument/2006/relationships/theme" Target="/ppt/slideMasters/theme/theme1.xml" Id="R8559629a568d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ed21ca9fa34a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cf3dae08a46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8cbd7d7d54b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c1a18612b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c660b417d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9b6f9a1f4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7ee65cfba43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