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350949c81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f369c49c24049"/>
  </p:sldMasterIdLst>
  <p:sldIdLst>
    <p:sldId xmlns:r="http://schemas.openxmlformats.org/officeDocument/2006/relationships" id="256" r:id="Re8f3729386254cc1"/>
    <p:sldId xmlns:r="http://schemas.openxmlformats.org/officeDocument/2006/relationships" id="257" r:id="Rf22f1fc598bb4f0a"/>
    <p:sldId xmlns:r="http://schemas.openxmlformats.org/officeDocument/2006/relationships" id="258" r:id="R92904048070f4549"/>
    <p:sldId xmlns:r="http://schemas.openxmlformats.org/officeDocument/2006/relationships" id="259" r:id="R46d5110f2338422a"/>
    <p:sldId xmlns:r="http://schemas.openxmlformats.org/officeDocument/2006/relationships" id="260" r:id="Rc8a64d1f3f864dd1"/>
    <p:sldId xmlns:r="http://schemas.openxmlformats.org/officeDocument/2006/relationships" id="261" r:id="R5d30bd47ee1b479f"/>
    <p:sldId xmlns:r="http://schemas.openxmlformats.org/officeDocument/2006/relationships" id="262" r:id="R557d25486ecf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f369c49c24049" /><Relationship Type="http://schemas.openxmlformats.org/officeDocument/2006/relationships/slide" Target="/ppt/slides/slide1.xml" Id="Re8f3729386254cc1" /><Relationship Type="http://schemas.openxmlformats.org/officeDocument/2006/relationships/slide" Target="/ppt/slides/slide2.xml" Id="Rf22f1fc598bb4f0a" /><Relationship Type="http://schemas.openxmlformats.org/officeDocument/2006/relationships/slide" Target="/ppt/slides/slide3.xml" Id="R92904048070f4549" /><Relationship Type="http://schemas.openxmlformats.org/officeDocument/2006/relationships/slide" Target="/ppt/slides/slide4.xml" Id="R46d5110f2338422a" /><Relationship Type="http://schemas.openxmlformats.org/officeDocument/2006/relationships/slide" Target="/ppt/slides/slide5.xml" Id="Rc8a64d1f3f864dd1" /><Relationship Type="http://schemas.openxmlformats.org/officeDocument/2006/relationships/slide" Target="/ppt/slides/slide6.xml" Id="R5d30bd47ee1b479f" /><Relationship Type="http://schemas.openxmlformats.org/officeDocument/2006/relationships/slide" Target="/ppt/slides/slide7.xml" Id="R557d25486ecf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7bbaf9fd9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25815e304a9b" /><Relationship Type="http://schemas.openxmlformats.org/officeDocument/2006/relationships/theme" Target="/ppt/slideMasters/theme/theme1.xml" Id="R2844bdd333a1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b25815e30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dcb259a26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ceff0d2d1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af0bf443d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4888321b7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6e2f0194a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f43d445e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e6c049698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ØKONOMI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SKARVANG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Engholmveien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tore@tsok.no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