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5ebbef966a47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f3c7ffed91448d"/>
  </p:sldMasterIdLst>
  <p:sldIdLst>
    <p:sldId xmlns:r="http://schemas.openxmlformats.org/officeDocument/2006/relationships" id="256" r:id="Rffac72064196480f"/>
    <p:sldId xmlns:r="http://schemas.openxmlformats.org/officeDocument/2006/relationships" id="257" r:id="Re5631c46f82d4ded"/>
    <p:sldId xmlns:r="http://schemas.openxmlformats.org/officeDocument/2006/relationships" id="258" r:id="R81001347032e4f12"/>
    <p:sldId xmlns:r="http://schemas.openxmlformats.org/officeDocument/2006/relationships" id="259" r:id="R406e003c1bda45da"/>
    <p:sldId xmlns:r="http://schemas.openxmlformats.org/officeDocument/2006/relationships" id="260" r:id="R77f217f3e4ce49d3"/>
    <p:sldId xmlns:r="http://schemas.openxmlformats.org/officeDocument/2006/relationships" id="261" r:id="R09a91ba888114b2a"/>
    <p:sldId xmlns:r="http://schemas.openxmlformats.org/officeDocument/2006/relationships" id="262" r:id="R617883488e334a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f3c7ffed91448d" /><Relationship Type="http://schemas.openxmlformats.org/officeDocument/2006/relationships/slide" Target="/ppt/slides/slide1.xml" Id="Rffac72064196480f" /><Relationship Type="http://schemas.openxmlformats.org/officeDocument/2006/relationships/slide" Target="/ppt/slides/slide2.xml" Id="Re5631c46f82d4ded" /><Relationship Type="http://schemas.openxmlformats.org/officeDocument/2006/relationships/slide" Target="/ppt/slides/slide3.xml" Id="R81001347032e4f12" /><Relationship Type="http://schemas.openxmlformats.org/officeDocument/2006/relationships/slide" Target="/ppt/slides/slide4.xml" Id="R406e003c1bda45da" /><Relationship Type="http://schemas.openxmlformats.org/officeDocument/2006/relationships/slide" Target="/ppt/slides/slide5.xml" Id="R77f217f3e4ce49d3" /><Relationship Type="http://schemas.openxmlformats.org/officeDocument/2006/relationships/slide" Target="/ppt/slides/slide6.xml" Id="R09a91ba888114b2a" /><Relationship Type="http://schemas.openxmlformats.org/officeDocument/2006/relationships/slide" Target="/ppt/slides/slide7.xml" Id="R617883488e334a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55299157514f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54373dd704df3" /><Relationship Type="http://schemas.openxmlformats.org/officeDocument/2006/relationships/theme" Target="/ppt/slideMasters/theme/theme1.xml" Id="R3b9b12a0d8fc4a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854373dd704d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a7b91dd1a4a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68c42c80149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06a28e9e648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dcc3da57140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c07d8be344f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d1fe96b6742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f0cfcddba49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EIKELAND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EIKELAND INVESTMENT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469 535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3 334 490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7 760 274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EIKELAND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98 62 26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espen_eike@hotmail.com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999 508 944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EIKELAND INVESTMENT AS</a:t>
            </a:r>
          </a:p>
        </p:txBody>
      </p:sp>
    </p:spTree>
  </p:cSld>
  <p:clrMapOvr>
    <a:masterClrMapping xmlns:a="http://schemas.openxmlformats.org/drawingml/2006/main"/>
  </p:clrMapOvr>
</p:sld>
</file>