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73cb83e3b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a86815c7a4082"/>
  </p:sldMasterIdLst>
  <p:sldIdLst>
    <p:sldId xmlns:r="http://schemas.openxmlformats.org/officeDocument/2006/relationships" id="256" r:id="Rfa98a4a9e4a9465c"/>
    <p:sldId xmlns:r="http://schemas.openxmlformats.org/officeDocument/2006/relationships" id="257" r:id="Rb3aadcfa5a504124"/>
    <p:sldId xmlns:r="http://schemas.openxmlformats.org/officeDocument/2006/relationships" id="258" r:id="R16e3ab269f014897"/>
    <p:sldId xmlns:r="http://schemas.openxmlformats.org/officeDocument/2006/relationships" id="259" r:id="R00369723e5ea48a7"/>
    <p:sldId xmlns:r="http://schemas.openxmlformats.org/officeDocument/2006/relationships" id="260" r:id="R6698bfcaf68d45d7"/>
    <p:sldId xmlns:r="http://schemas.openxmlformats.org/officeDocument/2006/relationships" id="261" r:id="R10a1cbcff2a04910"/>
    <p:sldId xmlns:r="http://schemas.openxmlformats.org/officeDocument/2006/relationships" id="262" r:id="R4df35764adee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a86815c7a4082" /><Relationship Type="http://schemas.openxmlformats.org/officeDocument/2006/relationships/slide" Target="/ppt/slides/slide1.xml" Id="Rfa98a4a9e4a9465c" /><Relationship Type="http://schemas.openxmlformats.org/officeDocument/2006/relationships/slide" Target="/ppt/slides/slide2.xml" Id="Rb3aadcfa5a504124" /><Relationship Type="http://schemas.openxmlformats.org/officeDocument/2006/relationships/slide" Target="/ppt/slides/slide3.xml" Id="R16e3ab269f014897" /><Relationship Type="http://schemas.openxmlformats.org/officeDocument/2006/relationships/slide" Target="/ppt/slides/slide4.xml" Id="R00369723e5ea48a7" /><Relationship Type="http://schemas.openxmlformats.org/officeDocument/2006/relationships/slide" Target="/ppt/slides/slide5.xml" Id="R6698bfcaf68d45d7" /><Relationship Type="http://schemas.openxmlformats.org/officeDocument/2006/relationships/slide" Target="/ppt/slides/slide6.xml" Id="R10a1cbcff2a04910" /><Relationship Type="http://schemas.openxmlformats.org/officeDocument/2006/relationships/slide" Target="/ppt/slides/slide7.xml" Id="R4df35764adee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c1375ea50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a7ac60c88434b" /><Relationship Type="http://schemas.openxmlformats.org/officeDocument/2006/relationships/theme" Target="/ppt/slideMasters/theme/theme1.xml" Id="R4ecc69e0f649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3a7ac60c88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2c0a2285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8d212597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7ae3e8f3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a62def6d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c22a85c3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68262452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312fcab5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