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e09cdb3df7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087c16ec54855"/>
  </p:sldMasterIdLst>
  <p:sldIdLst>
    <p:sldId xmlns:r="http://schemas.openxmlformats.org/officeDocument/2006/relationships" id="256" r:id="Rb132749668414e22"/>
    <p:sldId xmlns:r="http://schemas.openxmlformats.org/officeDocument/2006/relationships" id="257" r:id="R7553764b023946c8"/>
    <p:sldId xmlns:r="http://schemas.openxmlformats.org/officeDocument/2006/relationships" id="258" r:id="R835516c2170b48ab"/>
    <p:sldId xmlns:r="http://schemas.openxmlformats.org/officeDocument/2006/relationships" id="259" r:id="R8a937838db4943df"/>
    <p:sldId xmlns:r="http://schemas.openxmlformats.org/officeDocument/2006/relationships" id="260" r:id="R07dec9080c5a41cb"/>
    <p:sldId xmlns:r="http://schemas.openxmlformats.org/officeDocument/2006/relationships" id="261" r:id="Rd2efcf7e6c9f4e0b"/>
    <p:sldId xmlns:r="http://schemas.openxmlformats.org/officeDocument/2006/relationships" id="262" r:id="R6ee3a326bbed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087c16ec54855" /><Relationship Type="http://schemas.openxmlformats.org/officeDocument/2006/relationships/slide" Target="/ppt/slides/slide1.xml" Id="Rb132749668414e22" /><Relationship Type="http://schemas.openxmlformats.org/officeDocument/2006/relationships/slide" Target="/ppt/slides/slide2.xml" Id="R7553764b023946c8" /><Relationship Type="http://schemas.openxmlformats.org/officeDocument/2006/relationships/slide" Target="/ppt/slides/slide3.xml" Id="R835516c2170b48ab" /><Relationship Type="http://schemas.openxmlformats.org/officeDocument/2006/relationships/slide" Target="/ppt/slides/slide4.xml" Id="R8a937838db4943df" /><Relationship Type="http://schemas.openxmlformats.org/officeDocument/2006/relationships/slide" Target="/ppt/slides/slide5.xml" Id="R07dec9080c5a41cb" /><Relationship Type="http://schemas.openxmlformats.org/officeDocument/2006/relationships/slide" Target="/ppt/slides/slide6.xml" Id="Rd2efcf7e6c9f4e0b" /><Relationship Type="http://schemas.openxmlformats.org/officeDocument/2006/relationships/slide" Target="/ppt/slides/slide7.xml" Id="R6ee3a326bbed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f13dc163b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c143c654c44b2" /><Relationship Type="http://schemas.openxmlformats.org/officeDocument/2006/relationships/theme" Target="/ppt/slideMasters/theme/theme1.xml" Id="R79d078e1ce0c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c143c654c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304b064f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10eec95f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8dfe62f2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3a78a6ce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854c432c644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b4a9df8fc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2a5e7e089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