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aa30c4487641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b323ec2300438e"/>
  </p:sldMasterIdLst>
  <p:sldIdLst>
    <p:sldId xmlns:r="http://schemas.openxmlformats.org/officeDocument/2006/relationships" id="256" r:id="Rbc4d008a713a42ca"/>
    <p:sldId xmlns:r="http://schemas.openxmlformats.org/officeDocument/2006/relationships" id="257" r:id="Rcd9f215059024c6f"/>
    <p:sldId xmlns:r="http://schemas.openxmlformats.org/officeDocument/2006/relationships" id="258" r:id="R6aca66dca41f44b5"/>
    <p:sldId xmlns:r="http://schemas.openxmlformats.org/officeDocument/2006/relationships" id="259" r:id="R35ebf7b880454142"/>
    <p:sldId xmlns:r="http://schemas.openxmlformats.org/officeDocument/2006/relationships" id="260" r:id="Re0200e858a0a4e42"/>
    <p:sldId xmlns:r="http://schemas.openxmlformats.org/officeDocument/2006/relationships" id="261" r:id="Rf0961b24da0b4931"/>
    <p:sldId xmlns:r="http://schemas.openxmlformats.org/officeDocument/2006/relationships" id="262" r:id="Rdea0b53703a5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323ec2300438e" /><Relationship Type="http://schemas.openxmlformats.org/officeDocument/2006/relationships/slide" Target="/ppt/slides/slide1.xml" Id="Rbc4d008a713a42ca" /><Relationship Type="http://schemas.openxmlformats.org/officeDocument/2006/relationships/slide" Target="/ppt/slides/slide2.xml" Id="Rcd9f215059024c6f" /><Relationship Type="http://schemas.openxmlformats.org/officeDocument/2006/relationships/slide" Target="/ppt/slides/slide3.xml" Id="R6aca66dca41f44b5" /><Relationship Type="http://schemas.openxmlformats.org/officeDocument/2006/relationships/slide" Target="/ppt/slides/slide4.xml" Id="R35ebf7b880454142" /><Relationship Type="http://schemas.openxmlformats.org/officeDocument/2006/relationships/slide" Target="/ppt/slides/slide5.xml" Id="Re0200e858a0a4e42" /><Relationship Type="http://schemas.openxmlformats.org/officeDocument/2006/relationships/slide" Target="/ppt/slides/slide6.xml" Id="Rf0961b24da0b4931" /><Relationship Type="http://schemas.openxmlformats.org/officeDocument/2006/relationships/slide" Target="/ppt/slides/slide7.xml" Id="Rdea0b53703a5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d896f659b43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66f8395a342ae" /><Relationship Type="http://schemas.openxmlformats.org/officeDocument/2006/relationships/theme" Target="/ppt/slideMasters/theme/theme1.xml" Id="Rbbb1d8d646aa43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966f8395a342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d95de9a2f47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d537c2c4447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76c733ddc42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699e200b64f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e9d83611344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36999b6f54c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cf147d1344c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 R. SUNDE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R. SUNDE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R. SUNDE EIENDOM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R. SUNDE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R. SUNDE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R. SUNDE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2 611 327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1 277 829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6 735 364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26 588 935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R. SUNDE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R. SUNDE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R. SUNDE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Solavågseidet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999 328 482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R. SUNDE EIENDOM AS</a:t>
            </a:r>
          </a:p>
        </p:txBody>
      </p:sp>
    </p:spTree>
  </p:cSld>
  <p:clrMapOvr>
    <a:masterClrMapping xmlns:a="http://schemas.openxmlformats.org/drawingml/2006/main"/>
  </p:clrMapOvr>
</p:sld>
</file>