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8280d450744b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a44d586ff24ae9"/>
  </p:sldMasterIdLst>
  <p:sldIdLst>
    <p:sldId xmlns:r="http://schemas.openxmlformats.org/officeDocument/2006/relationships" id="256" r:id="Rb78d840cde2b4de3"/>
    <p:sldId xmlns:r="http://schemas.openxmlformats.org/officeDocument/2006/relationships" id="257" r:id="R9c6ca397a9af44b9"/>
    <p:sldId xmlns:r="http://schemas.openxmlformats.org/officeDocument/2006/relationships" id="258" r:id="R91b6c3de3de240a2"/>
    <p:sldId xmlns:r="http://schemas.openxmlformats.org/officeDocument/2006/relationships" id="259" r:id="Rd00846ee0c984e70"/>
    <p:sldId xmlns:r="http://schemas.openxmlformats.org/officeDocument/2006/relationships" id="260" r:id="R06f2f610b35f4eb5"/>
    <p:sldId xmlns:r="http://schemas.openxmlformats.org/officeDocument/2006/relationships" id="261" r:id="R3ef52f552a834672"/>
    <p:sldId xmlns:r="http://schemas.openxmlformats.org/officeDocument/2006/relationships" id="262" r:id="R2a04a42cb85d4c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44d586ff24ae9" /><Relationship Type="http://schemas.openxmlformats.org/officeDocument/2006/relationships/slide" Target="/ppt/slides/slide1.xml" Id="Rb78d840cde2b4de3" /><Relationship Type="http://schemas.openxmlformats.org/officeDocument/2006/relationships/slide" Target="/ppt/slides/slide2.xml" Id="R9c6ca397a9af44b9" /><Relationship Type="http://schemas.openxmlformats.org/officeDocument/2006/relationships/slide" Target="/ppt/slides/slide3.xml" Id="R91b6c3de3de240a2" /><Relationship Type="http://schemas.openxmlformats.org/officeDocument/2006/relationships/slide" Target="/ppt/slides/slide4.xml" Id="Rd00846ee0c984e70" /><Relationship Type="http://schemas.openxmlformats.org/officeDocument/2006/relationships/slide" Target="/ppt/slides/slide5.xml" Id="R06f2f610b35f4eb5" /><Relationship Type="http://schemas.openxmlformats.org/officeDocument/2006/relationships/slide" Target="/ppt/slides/slide6.xml" Id="R3ef52f552a834672" /><Relationship Type="http://schemas.openxmlformats.org/officeDocument/2006/relationships/slide" Target="/ppt/slides/slide7.xml" Id="R2a04a42cb85d4c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724c4c84f42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20334ec6446d4" /><Relationship Type="http://schemas.openxmlformats.org/officeDocument/2006/relationships/theme" Target="/ppt/slideMasters/theme/theme1.xml" Id="Rf852b061ccb244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720334ec6446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4c19360324d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d49f2630d47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a3a9303484b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492118f5b40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cf166f01742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2990660194f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b024a706a47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UNIC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44 038 669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10 141 014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8 000 652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17 534 630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BREIVOLD ARILD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 HERMAN OLAV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22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999 327 885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