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f5e63db1548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1ca9b7c66c4f8f"/>
  </p:sldMasterIdLst>
  <p:sldIdLst>
    <p:sldId xmlns:r="http://schemas.openxmlformats.org/officeDocument/2006/relationships" id="256" r:id="R447f5be0290e4666"/>
    <p:sldId xmlns:r="http://schemas.openxmlformats.org/officeDocument/2006/relationships" id="257" r:id="R55db3dfff1014df6"/>
    <p:sldId xmlns:r="http://schemas.openxmlformats.org/officeDocument/2006/relationships" id="258" r:id="R8b4318932b7c42c1"/>
    <p:sldId xmlns:r="http://schemas.openxmlformats.org/officeDocument/2006/relationships" id="259" r:id="R51787fc49fc44e0c"/>
    <p:sldId xmlns:r="http://schemas.openxmlformats.org/officeDocument/2006/relationships" id="260" r:id="Rfa52f5ad9c984bbb"/>
    <p:sldId xmlns:r="http://schemas.openxmlformats.org/officeDocument/2006/relationships" id="261" r:id="R68a1675ef5e542f0"/>
    <p:sldId xmlns:r="http://schemas.openxmlformats.org/officeDocument/2006/relationships" id="262" r:id="R47c269ef89f040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ca9b7c66c4f8f" /><Relationship Type="http://schemas.openxmlformats.org/officeDocument/2006/relationships/slide" Target="/ppt/slides/slide1.xml" Id="R447f5be0290e4666" /><Relationship Type="http://schemas.openxmlformats.org/officeDocument/2006/relationships/slide" Target="/ppt/slides/slide2.xml" Id="R55db3dfff1014df6" /><Relationship Type="http://schemas.openxmlformats.org/officeDocument/2006/relationships/slide" Target="/ppt/slides/slide3.xml" Id="R8b4318932b7c42c1" /><Relationship Type="http://schemas.openxmlformats.org/officeDocument/2006/relationships/slide" Target="/ppt/slides/slide4.xml" Id="R51787fc49fc44e0c" /><Relationship Type="http://schemas.openxmlformats.org/officeDocument/2006/relationships/slide" Target="/ppt/slides/slide5.xml" Id="Rfa52f5ad9c984bbb" /><Relationship Type="http://schemas.openxmlformats.org/officeDocument/2006/relationships/slide" Target="/ppt/slides/slide6.xml" Id="R68a1675ef5e542f0" /><Relationship Type="http://schemas.openxmlformats.org/officeDocument/2006/relationships/slide" Target="/ppt/slides/slide7.xml" Id="R47c269ef89f040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8766f2339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bbd1fe3a94396" /><Relationship Type="http://schemas.openxmlformats.org/officeDocument/2006/relationships/theme" Target="/ppt/slideMasters/theme/theme1.xml" Id="R41792f8491f9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bbd1fe3a9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039e6a1c249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7f31bda7c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1876a629544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53cb608b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5ca25fa61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e41f56855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c7511f603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PSEEBERG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PSEEBERG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1 851 121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2 207 288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SEEBERG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Seeberg, Dragehodesvingen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pseeberg@gmail.com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