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82038a403b47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47ae2578464cf1"/>
  </p:sldMasterIdLst>
  <p:sldIdLst>
    <p:sldId xmlns:r="http://schemas.openxmlformats.org/officeDocument/2006/relationships" id="256" r:id="Reb46b4bb661e4d49"/>
    <p:sldId xmlns:r="http://schemas.openxmlformats.org/officeDocument/2006/relationships" id="257" r:id="Re0570092986e4138"/>
    <p:sldId xmlns:r="http://schemas.openxmlformats.org/officeDocument/2006/relationships" id="258" r:id="R3ccb491088e84b9c"/>
    <p:sldId xmlns:r="http://schemas.openxmlformats.org/officeDocument/2006/relationships" id="259" r:id="R5391932c0a6248de"/>
    <p:sldId xmlns:r="http://schemas.openxmlformats.org/officeDocument/2006/relationships" id="260" r:id="Rb051572dd7ed4d6f"/>
    <p:sldId xmlns:r="http://schemas.openxmlformats.org/officeDocument/2006/relationships" id="261" r:id="Rf8ca896562ac497d"/>
    <p:sldId xmlns:r="http://schemas.openxmlformats.org/officeDocument/2006/relationships" id="262" r:id="Ref1f6f75b9d14d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47ae2578464cf1" /><Relationship Type="http://schemas.openxmlformats.org/officeDocument/2006/relationships/slide" Target="/ppt/slides/slide1.xml" Id="Reb46b4bb661e4d49" /><Relationship Type="http://schemas.openxmlformats.org/officeDocument/2006/relationships/slide" Target="/ppt/slides/slide2.xml" Id="Re0570092986e4138" /><Relationship Type="http://schemas.openxmlformats.org/officeDocument/2006/relationships/slide" Target="/ppt/slides/slide3.xml" Id="R3ccb491088e84b9c" /><Relationship Type="http://schemas.openxmlformats.org/officeDocument/2006/relationships/slide" Target="/ppt/slides/slide4.xml" Id="R5391932c0a6248de" /><Relationship Type="http://schemas.openxmlformats.org/officeDocument/2006/relationships/slide" Target="/ppt/slides/slide5.xml" Id="Rb051572dd7ed4d6f" /><Relationship Type="http://schemas.openxmlformats.org/officeDocument/2006/relationships/slide" Target="/ppt/slides/slide6.xml" Id="Rf8ca896562ac497d" /><Relationship Type="http://schemas.openxmlformats.org/officeDocument/2006/relationships/slide" Target="/ppt/slides/slide7.xml" Id="Ref1f6f75b9d14d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9c8cf2afdd42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b77fda41a4b21" /><Relationship Type="http://schemas.openxmlformats.org/officeDocument/2006/relationships/theme" Target="/ppt/slideMasters/theme/theme1.xml" Id="Rf1073e18533149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2b77fda41a4b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2ae5ce3b049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a622c45424d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ae911ece24d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600dc393748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68dc7226f49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446878d104a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48e3a27f540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RISTU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RISTU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1 536 377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4 878 099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5 184 099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TUNHEIM RITA SYNNØVE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Tuftevegen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999 324 142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