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079dd78a9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09a05f0c50498f"/>
  </p:sldMasterIdLst>
  <p:sldIdLst>
    <p:sldId xmlns:r="http://schemas.openxmlformats.org/officeDocument/2006/relationships" id="256" r:id="R8ae54ed34b35484b"/>
    <p:sldId xmlns:r="http://schemas.openxmlformats.org/officeDocument/2006/relationships" id="257" r:id="R086011a9bcc24ae8"/>
    <p:sldId xmlns:r="http://schemas.openxmlformats.org/officeDocument/2006/relationships" id="258" r:id="Rb0fa8dbffe4448bd"/>
    <p:sldId xmlns:r="http://schemas.openxmlformats.org/officeDocument/2006/relationships" id="259" r:id="R9b462340b7ca4d26"/>
    <p:sldId xmlns:r="http://schemas.openxmlformats.org/officeDocument/2006/relationships" id="260" r:id="R6b0b41d914874938"/>
    <p:sldId xmlns:r="http://schemas.openxmlformats.org/officeDocument/2006/relationships" id="261" r:id="Rc39dbc25a3a140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9a05f0c50498f" /><Relationship Type="http://schemas.openxmlformats.org/officeDocument/2006/relationships/slide" Target="/ppt/slides/slide1.xml" Id="R8ae54ed34b35484b" /><Relationship Type="http://schemas.openxmlformats.org/officeDocument/2006/relationships/slide" Target="/ppt/slides/slide2.xml" Id="R086011a9bcc24ae8" /><Relationship Type="http://schemas.openxmlformats.org/officeDocument/2006/relationships/slide" Target="/ppt/slides/slide3.xml" Id="Rb0fa8dbffe4448bd" /><Relationship Type="http://schemas.openxmlformats.org/officeDocument/2006/relationships/slide" Target="/ppt/slides/slide4.xml" Id="R9b462340b7ca4d26" /><Relationship Type="http://schemas.openxmlformats.org/officeDocument/2006/relationships/slide" Target="/ppt/slides/slide5.xml" Id="R6b0b41d914874938" /><Relationship Type="http://schemas.openxmlformats.org/officeDocument/2006/relationships/slide" Target="/ppt/slides/slide6.xml" Id="Rc39dbc25a3a140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d635aac16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91e670ce04809" /><Relationship Type="http://schemas.openxmlformats.org/officeDocument/2006/relationships/theme" Target="/ppt/slideMasters/theme/theme1.xml" Id="R855a2270895b4f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91e670ce048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2fdda20af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d92d84974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7e3236eca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f8855a6c848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7a9f43593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39251f463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