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ca159a623f44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11d44ec68b4a3b"/>
  </p:sldMasterIdLst>
  <p:sldIdLst>
    <p:sldId xmlns:r="http://schemas.openxmlformats.org/officeDocument/2006/relationships" id="256" r:id="R583eff69c11d461e"/>
    <p:sldId xmlns:r="http://schemas.openxmlformats.org/officeDocument/2006/relationships" id="257" r:id="Rd1d723e810ee4729"/>
    <p:sldId xmlns:r="http://schemas.openxmlformats.org/officeDocument/2006/relationships" id="258" r:id="Rfb0aeb0b5c054153"/>
    <p:sldId xmlns:r="http://schemas.openxmlformats.org/officeDocument/2006/relationships" id="259" r:id="R43b619efa51e47c2"/>
    <p:sldId xmlns:r="http://schemas.openxmlformats.org/officeDocument/2006/relationships" id="260" r:id="R139f7a4ace634773"/>
    <p:sldId xmlns:r="http://schemas.openxmlformats.org/officeDocument/2006/relationships" id="261" r:id="R9819087af5274646"/>
    <p:sldId xmlns:r="http://schemas.openxmlformats.org/officeDocument/2006/relationships" id="262" r:id="R3bab8f918ea840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11d44ec68b4a3b" /><Relationship Type="http://schemas.openxmlformats.org/officeDocument/2006/relationships/slide" Target="/ppt/slides/slide1.xml" Id="R583eff69c11d461e" /><Relationship Type="http://schemas.openxmlformats.org/officeDocument/2006/relationships/slide" Target="/ppt/slides/slide2.xml" Id="Rd1d723e810ee4729" /><Relationship Type="http://schemas.openxmlformats.org/officeDocument/2006/relationships/slide" Target="/ppt/slides/slide3.xml" Id="Rfb0aeb0b5c054153" /><Relationship Type="http://schemas.openxmlformats.org/officeDocument/2006/relationships/slide" Target="/ppt/slides/slide4.xml" Id="R43b619efa51e47c2" /><Relationship Type="http://schemas.openxmlformats.org/officeDocument/2006/relationships/slide" Target="/ppt/slides/slide5.xml" Id="R139f7a4ace634773" /><Relationship Type="http://schemas.openxmlformats.org/officeDocument/2006/relationships/slide" Target="/ppt/slides/slide6.xml" Id="R9819087af5274646" /><Relationship Type="http://schemas.openxmlformats.org/officeDocument/2006/relationships/slide" Target="/ppt/slides/slide7.xml" Id="R3bab8f918ea840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6770cf0e1745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7758d2c4e44bd" /><Relationship Type="http://schemas.openxmlformats.org/officeDocument/2006/relationships/theme" Target="/ppt/slideMasters/theme/theme1.xml" Id="Rc8ec674fbba94e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87758d2c4e44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27af5eba14a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18684e34a4c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7a445821e45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576cec3bf47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85df6e4d04a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d7269130c46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60d5990d842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NORDLYS.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NORDLYS.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1 704 381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20 708 145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20 708 145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NORDPOLEN HOLDING AS  –  83,3 %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NORDPOLEN HOLDING AS  –  13,3 %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INVENTEC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Slemdalsveien 70B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999 322 913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