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4ea1f0ee8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5762e9cd7454c"/>
  </p:sldMasterIdLst>
  <p:sldIdLst>
    <p:sldId xmlns:r="http://schemas.openxmlformats.org/officeDocument/2006/relationships" id="256" r:id="R97cef564498741c9"/>
    <p:sldId xmlns:r="http://schemas.openxmlformats.org/officeDocument/2006/relationships" id="257" r:id="Rff4a455cd0a342b3"/>
    <p:sldId xmlns:r="http://schemas.openxmlformats.org/officeDocument/2006/relationships" id="258" r:id="R0c5ff19c8b6a4e81"/>
    <p:sldId xmlns:r="http://schemas.openxmlformats.org/officeDocument/2006/relationships" id="259" r:id="Ra5a3171d4de349ff"/>
    <p:sldId xmlns:r="http://schemas.openxmlformats.org/officeDocument/2006/relationships" id="260" r:id="R9687cef2f3d94645"/>
    <p:sldId xmlns:r="http://schemas.openxmlformats.org/officeDocument/2006/relationships" id="261" r:id="R0de01f3c3793464e"/>
    <p:sldId xmlns:r="http://schemas.openxmlformats.org/officeDocument/2006/relationships" id="262" r:id="Rd2f381e3f459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5762e9cd7454c" /><Relationship Type="http://schemas.openxmlformats.org/officeDocument/2006/relationships/slide" Target="/ppt/slides/slide1.xml" Id="R97cef564498741c9" /><Relationship Type="http://schemas.openxmlformats.org/officeDocument/2006/relationships/slide" Target="/ppt/slides/slide2.xml" Id="Rff4a455cd0a342b3" /><Relationship Type="http://schemas.openxmlformats.org/officeDocument/2006/relationships/slide" Target="/ppt/slides/slide3.xml" Id="R0c5ff19c8b6a4e81" /><Relationship Type="http://schemas.openxmlformats.org/officeDocument/2006/relationships/slide" Target="/ppt/slides/slide4.xml" Id="Ra5a3171d4de349ff" /><Relationship Type="http://schemas.openxmlformats.org/officeDocument/2006/relationships/slide" Target="/ppt/slides/slide5.xml" Id="R9687cef2f3d94645" /><Relationship Type="http://schemas.openxmlformats.org/officeDocument/2006/relationships/slide" Target="/ppt/slides/slide6.xml" Id="R0de01f3c3793464e" /><Relationship Type="http://schemas.openxmlformats.org/officeDocument/2006/relationships/slide" Target="/ppt/slides/slide7.xml" Id="Rd2f381e3f459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51d9a11f4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3acb86094fe6" /><Relationship Type="http://schemas.openxmlformats.org/officeDocument/2006/relationships/theme" Target="/ppt/slideMasters/theme/theme1.xml" Id="R383a0852bd3c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13acb8609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8eec12d9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c6834bdb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264e87dd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908186ca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01900ad0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9231e795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4139d3ee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