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ed40a88a65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23f2ed2a549b6"/>
  </p:sldMasterIdLst>
  <p:sldIdLst>
    <p:sldId xmlns:r="http://schemas.openxmlformats.org/officeDocument/2006/relationships" id="256" r:id="R40a09973dfbd4bce"/>
    <p:sldId xmlns:r="http://schemas.openxmlformats.org/officeDocument/2006/relationships" id="257" r:id="Rc1e12038425b4c27"/>
    <p:sldId xmlns:r="http://schemas.openxmlformats.org/officeDocument/2006/relationships" id="258" r:id="R80d61304aa084b09"/>
    <p:sldId xmlns:r="http://schemas.openxmlformats.org/officeDocument/2006/relationships" id="259" r:id="R9019b06235b8465d"/>
    <p:sldId xmlns:r="http://schemas.openxmlformats.org/officeDocument/2006/relationships" id="260" r:id="Rdb414dcd01f64a34"/>
    <p:sldId xmlns:r="http://schemas.openxmlformats.org/officeDocument/2006/relationships" id="261" r:id="R6db74553dd30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23f2ed2a549b6" /><Relationship Type="http://schemas.openxmlformats.org/officeDocument/2006/relationships/slide" Target="/ppt/slides/slide1.xml" Id="R40a09973dfbd4bce" /><Relationship Type="http://schemas.openxmlformats.org/officeDocument/2006/relationships/slide" Target="/ppt/slides/slide2.xml" Id="Rc1e12038425b4c27" /><Relationship Type="http://schemas.openxmlformats.org/officeDocument/2006/relationships/slide" Target="/ppt/slides/slide3.xml" Id="R80d61304aa084b09" /><Relationship Type="http://schemas.openxmlformats.org/officeDocument/2006/relationships/slide" Target="/ppt/slides/slide4.xml" Id="R9019b06235b8465d" /><Relationship Type="http://schemas.openxmlformats.org/officeDocument/2006/relationships/slide" Target="/ppt/slides/slide5.xml" Id="Rdb414dcd01f64a34" /><Relationship Type="http://schemas.openxmlformats.org/officeDocument/2006/relationships/slide" Target="/ppt/slides/slide6.xml" Id="R6db74553dd30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1972b1682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5f626f4994a36" /><Relationship Type="http://schemas.openxmlformats.org/officeDocument/2006/relationships/theme" Target="/ppt/slideMasters/theme/theme1.xml" Id="Rde2ae90a0ab2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5f626f499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a2557fb748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46d1ec03c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0784cb3dc43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7475853c645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f92000844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ccdbbfb6647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Yngve Leikanger, Klipevegen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yngve@sigmarevisjon.no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999 318 754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