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2ec9cb7d3140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a0c44d7bff498a"/>
  </p:sldMasterIdLst>
  <p:sldIdLst>
    <p:sldId xmlns:r="http://schemas.openxmlformats.org/officeDocument/2006/relationships" id="256" r:id="R11d024a9fa8e4966"/>
    <p:sldId xmlns:r="http://schemas.openxmlformats.org/officeDocument/2006/relationships" id="257" r:id="R6f4f3fa8fa8d47ad"/>
    <p:sldId xmlns:r="http://schemas.openxmlformats.org/officeDocument/2006/relationships" id="258" r:id="R58d592c332bb4b51"/>
    <p:sldId xmlns:r="http://schemas.openxmlformats.org/officeDocument/2006/relationships" id="259" r:id="R911b5edd15d2471d"/>
    <p:sldId xmlns:r="http://schemas.openxmlformats.org/officeDocument/2006/relationships" id="260" r:id="Rf0a10521696f433a"/>
    <p:sldId xmlns:r="http://schemas.openxmlformats.org/officeDocument/2006/relationships" id="261" r:id="Rf83afeeefa444062"/>
    <p:sldId xmlns:r="http://schemas.openxmlformats.org/officeDocument/2006/relationships" id="262" r:id="R41db0c241d6c44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a0c44d7bff498a" /><Relationship Type="http://schemas.openxmlformats.org/officeDocument/2006/relationships/slide" Target="/ppt/slides/slide1.xml" Id="R11d024a9fa8e4966" /><Relationship Type="http://schemas.openxmlformats.org/officeDocument/2006/relationships/slide" Target="/ppt/slides/slide2.xml" Id="R6f4f3fa8fa8d47ad" /><Relationship Type="http://schemas.openxmlformats.org/officeDocument/2006/relationships/slide" Target="/ppt/slides/slide3.xml" Id="R58d592c332bb4b51" /><Relationship Type="http://schemas.openxmlformats.org/officeDocument/2006/relationships/slide" Target="/ppt/slides/slide4.xml" Id="R911b5edd15d2471d" /><Relationship Type="http://schemas.openxmlformats.org/officeDocument/2006/relationships/slide" Target="/ppt/slides/slide5.xml" Id="Rf0a10521696f433a" /><Relationship Type="http://schemas.openxmlformats.org/officeDocument/2006/relationships/slide" Target="/ppt/slides/slide6.xml" Id="Rf83afeeefa444062" /><Relationship Type="http://schemas.openxmlformats.org/officeDocument/2006/relationships/slide" Target="/ppt/slides/slide7.xml" Id="R41db0c241d6c44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80d6ea310a4f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3ebd97d7a4911" /><Relationship Type="http://schemas.openxmlformats.org/officeDocument/2006/relationships/theme" Target="/ppt/slideMasters/theme/theme1.xml" Id="R668c4779aeef48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33ebd97d7a49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1abcfbb1949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ca03d422144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e1e05150643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d8a7ddb874d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47243bc194d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09384059140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e2e5383f840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UGLA 1000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UGLA 1000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822 532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240 626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1 292 385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24 249 413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24 625 772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MATRE LEIF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Sørbyhaugen 38B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999 260 470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 1000 AS</a:t>
            </a:r>
          </a:p>
        </p:txBody>
      </p:sp>
    </p:spTree>
  </p:cSld>
  <p:clrMapOvr>
    <a:masterClrMapping xmlns:a="http://schemas.openxmlformats.org/drawingml/2006/main"/>
  </p:clrMapOvr>
</p:sld>
</file>