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45de68e0a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2a40a21134808"/>
  </p:sldMasterIdLst>
  <p:sldIdLst>
    <p:sldId xmlns:r="http://schemas.openxmlformats.org/officeDocument/2006/relationships" id="256" r:id="R293128b418f44e34"/>
    <p:sldId xmlns:r="http://schemas.openxmlformats.org/officeDocument/2006/relationships" id="257" r:id="Ra8d1b5aed20d4c72"/>
    <p:sldId xmlns:r="http://schemas.openxmlformats.org/officeDocument/2006/relationships" id="258" r:id="Rb622b5f90ae84077"/>
    <p:sldId xmlns:r="http://schemas.openxmlformats.org/officeDocument/2006/relationships" id="259" r:id="Rae28550598814e6f"/>
    <p:sldId xmlns:r="http://schemas.openxmlformats.org/officeDocument/2006/relationships" id="260" r:id="R9a065ef1e6674a60"/>
    <p:sldId xmlns:r="http://schemas.openxmlformats.org/officeDocument/2006/relationships" id="261" r:id="Rb710a29c89264d16"/>
    <p:sldId xmlns:r="http://schemas.openxmlformats.org/officeDocument/2006/relationships" id="262" r:id="R9f028324f860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2a40a21134808" /><Relationship Type="http://schemas.openxmlformats.org/officeDocument/2006/relationships/slide" Target="/ppt/slides/slide1.xml" Id="R293128b418f44e34" /><Relationship Type="http://schemas.openxmlformats.org/officeDocument/2006/relationships/slide" Target="/ppt/slides/slide2.xml" Id="Ra8d1b5aed20d4c72" /><Relationship Type="http://schemas.openxmlformats.org/officeDocument/2006/relationships/slide" Target="/ppt/slides/slide3.xml" Id="Rb622b5f90ae84077" /><Relationship Type="http://schemas.openxmlformats.org/officeDocument/2006/relationships/slide" Target="/ppt/slides/slide4.xml" Id="Rae28550598814e6f" /><Relationship Type="http://schemas.openxmlformats.org/officeDocument/2006/relationships/slide" Target="/ppt/slides/slide5.xml" Id="R9a065ef1e6674a60" /><Relationship Type="http://schemas.openxmlformats.org/officeDocument/2006/relationships/slide" Target="/ppt/slides/slide6.xml" Id="Rb710a29c89264d16" /><Relationship Type="http://schemas.openxmlformats.org/officeDocument/2006/relationships/slide" Target="/ppt/slides/slide7.xml" Id="R9f028324f860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d4245f31c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7b8aae514faf" /><Relationship Type="http://schemas.openxmlformats.org/officeDocument/2006/relationships/theme" Target="/ppt/slideMasters/theme/theme1.xml" Id="R6613b023b942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27b8aae51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868060bf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cbd7c73c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699d95a0b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c99795b49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b35a67f1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4acd9f3f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4a7d9002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