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4453ec792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a1fa947314f15"/>
  </p:sldMasterIdLst>
  <p:sldIdLst>
    <p:sldId xmlns:r="http://schemas.openxmlformats.org/officeDocument/2006/relationships" id="256" r:id="Rf1eba54fa4e7469d"/>
    <p:sldId xmlns:r="http://schemas.openxmlformats.org/officeDocument/2006/relationships" id="257" r:id="Rcee25ea7e8464586"/>
    <p:sldId xmlns:r="http://schemas.openxmlformats.org/officeDocument/2006/relationships" id="258" r:id="Re70fd5c5948c4cc4"/>
    <p:sldId xmlns:r="http://schemas.openxmlformats.org/officeDocument/2006/relationships" id="259" r:id="R056e768711fa42d7"/>
    <p:sldId xmlns:r="http://schemas.openxmlformats.org/officeDocument/2006/relationships" id="260" r:id="R5de90180e3304320"/>
    <p:sldId xmlns:r="http://schemas.openxmlformats.org/officeDocument/2006/relationships" id="261" r:id="R070dd7a1dec64983"/>
    <p:sldId xmlns:r="http://schemas.openxmlformats.org/officeDocument/2006/relationships" id="262" r:id="Rdccca01576df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a1fa947314f15" /><Relationship Type="http://schemas.openxmlformats.org/officeDocument/2006/relationships/slide" Target="/ppt/slides/slide1.xml" Id="Rf1eba54fa4e7469d" /><Relationship Type="http://schemas.openxmlformats.org/officeDocument/2006/relationships/slide" Target="/ppt/slides/slide2.xml" Id="Rcee25ea7e8464586" /><Relationship Type="http://schemas.openxmlformats.org/officeDocument/2006/relationships/slide" Target="/ppt/slides/slide3.xml" Id="Re70fd5c5948c4cc4" /><Relationship Type="http://schemas.openxmlformats.org/officeDocument/2006/relationships/slide" Target="/ppt/slides/slide4.xml" Id="R056e768711fa42d7" /><Relationship Type="http://schemas.openxmlformats.org/officeDocument/2006/relationships/slide" Target="/ppt/slides/slide5.xml" Id="R5de90180e3304320" /><Relationship Type="http://schemas.openxmlformats.org/officeDocument/2006/relationships/slide" Target="/ppt/slides/slide6.xml" Id="R070dd7a1dec64983" /><Relationship Type="http://schemas.openxmlformats.org/officeDocument/2006/relationships/slide" Target="/ppt/slides/slide7.xml" Id="Rdccca01576df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041766b82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48a8de6b4a3f" /><Relationship Type="http://schemas.openxmlformats.org/officeDocument/2006/relationships/theme" Target="/ppt/slideMasters/theme/theme1.xml" Id="Rf15a3df0eede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948a8de6b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4ff36b93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aad3a7c92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ef130a5df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b712e5ce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23718f42e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86505afd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38876894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AKSLAND TONJE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