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68ff7e1f64f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462fbdcff6457b"/>
  </p:sldMasterIdLst>
  <p:sldIdLst>
    <p:sldId xmlns:r="http://schemas.openxmlformats.org/officeDocument/2006/relationships" id="256" r:id="R9ed5426c9e9c47d8"/>
    <p:sldId xmlns:r="http://schemas.openxmlformats.org/officeDocument/2006/relationships" id="257" r:id="Ra4a6df8b6d164c58"/>
    <p:sldId xmlns:r="http://schemas.openxmlformats.org/officeDocument/2006/relationships" id="258" r:id="R0503eb3bcec64b88"/>
    <p:sldId xmlns:r="http://schemas.openxmlformats.org/officeDocument/2006/relationships" id="259" r:id="R8e9e35c137884a29"/>
    <p:sldId xmlns:r="http://schemas.openxmlformats.org/officeDocument/2006/relationships" id="260" r:id="R8ccb698486304eaa"/>
    <p:sldId xmlns:r="http://schemas.openxmlformats.org/officeDocument/2006/relationships" id="261" r:id="R449dd116c8ea4889"/>
    <p:sldId xmlns:r="http://schemas.openxmlformats.org/officeDocument/2006/relationships" id="262" r:id="Rcbe62900cbb848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62fbdcff6457b" /><Relationship Type="http://schemas.openxmlformats.org/officeDocument/2006/relationships/slide" Target="/ppt/slides/slide1.xml" Id="R9ed5426c9e9c47d8" /><Relationship Type="http://schemas.openxmlformats.org/officeDocument/2006/relationships/slide" Target="/ppt/slides/slide2.xml" Id="Ra4a6df8b6d164c58" /><Relationship Type="http://schemas.openxmlformats.org/officeDocument/2006/relationships/slide" Target="/ppt/slides/slide3.xml" Id="R0503eb3bcec64b88" /><Relationship Type="http://schemas.openxmlformats.org/officeDocument/2006/relationships/slide" Target="/ppt/slides/slide4.xml" Id="R8e9e35c137884a29" /><Relationship Type="http://schemas.openxmlformats.org/officeDocument/2006/relationships/slide" Target="/ppt/slides/slide5.xml" Id="R8ccb698486304eaa" /><Relationship Type="http://schemas.openxmlformats.org/officeDocument/2006/relationships/slide" Target="/ppt/slides/slide6.xml" Id="R449dd116c8ea4889" /><Relationship Type="http://schemas.openxmlformats.org/officeDocument/2006/relationships/slide" Target="/ppt/slides/slide7.xml" Id="Rcbe62900cbb848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adaa110be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45e47fa79418f" /><Relationship Type="http://schemas.openxmlformats.org/officeDocument/2006/relationships/theme" Target="/ppt/slideMasters/theme/theme1.xml" Id="R70a2cad3b9364f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45e47fa79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28b0b2b2e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36d2442d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e7fb57d4b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33b9e11fd40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2b9b77c37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eb6066ea748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1c1b9256f48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ARP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−1 819 102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1 439 784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EGGUM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EGGUM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EGGUM TJELTA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EGGUM  –  16,6 %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