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3ed2d92e2748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4dec0e36674ddc"/>
  </p:sldMasterIdLst>
  <p:sldIdLst>
    <p:sldId xmlns:r="http://schemas.openxmlformats.org/officeDocument/2006/relationships" id="256" r:id="R43b9e681faf542a3"/>
    <p:sldId xmlns:r="http://schemas.openxmlformats.org/officeDocument/2006/relationships" id="257" r:id="Rb8cb04d5f3ac4483"/>
    <p:sldId xmlns:r="http://schemas.openxmlformats.org/officeDocument/2006/relationships" id="258" r:id="Re234ba6ddf4c474d"/>
    <p:sldId xmlns:r="http://schemas.openxmlformats.org/officeDocument/2006/relationships" id="259" r:id="R414532affdb543e0"/>
    <p:sldId xmlns:r="http://schemas.openxmlformats.org/officeDocument/2006/relationships" id="260" r:id="Rd3b0a0a874944eae"/>
    <p:sldId xmlns:r="http://schemas.openxmlformats.org/officeDocument/2006/relationships" id="261" r:id="Rb5b7965c26a641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4dec0e36674ddc" /><Relationship Type="http://schemas.openxmlformats.org/officeDocument/2006/relationships/slide" Target="/ppt/slides/slide1.xml" Id="R43b9e681faf542a3" /><Relationship Type="http://schemas.openxmlformats.org/officeDocument/2006/relationships/slide" Target="/ppt/slides/slide2.xml" Id="Rb8cb04d5f3ac4483" /><Relationship Type="http://schemas.openxmlformats.org/officeDocument/2006/relationships/slide" Target="/ppt/slides/slide3.xml" Id="Re234ba6ddf4c474d" /><Relationship Type="http://schemas.openxmlformats.org/officeDocument/2006/relationships/slide" Target="/ppt/slides/slide4.xml" Id="R414532affdb543e0" /><Relationship Type="http://schemas.openxmlformats.org/officeDocument/2006/relationships/slide" Target="/ppt/slides/slide5.xml" Id="Rd3b0a0a874944eae" /><Relationship Type="http://schemas.openxmlformats.org/officeDocument/2006/relationships/slide" Target="/ppt/slides/slide6.xml" Id="Rb5b7965c26a641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700279004540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b525f935a4c05" /><Relationship Type="http://schemas.openxmlformats.org/officeDocument/2006/relationships/theme" Target="/ppt/slideMasters/theme/theme1.xml" Id="Rb6a02aa444034f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eb525f935a4c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dbd5b895640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46f07d98044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33368877642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bee5d64404c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c3c17520846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2c6e0763d45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ØYSTRE SLIDRE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ØYSTRE SLIDRE ble etablert [år] og holder til i Heggenes.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7 019 761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4 278 177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4 278 177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134 897 441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136 367 807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Bygdinvegen 1987D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2940 Heggenes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post@sparebankstiftelsenoystreslidre.no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www.sparebankstiftelsenoystreslidre.no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999 177 719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