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84daf1506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1b19b9e574311"/>
  </p:sldMasterIdLst>
  <p:sldIdLst>
    <p:sldId xmlns:r="http://schemas.openxmlformats.org/officeDocument/2006/relationships" id="256" r:id="R7bec5ffef1b04682"/>
    <p:sldId xmlns:r="http://schemas.openxmlformats.org/officeDocument/2006/relationships" id="257" r:id="Rbfca1a64ebb549bd"/>
    <p:sldId xmlns:r="http://schemas.openxmlformats.org/officeDocument/2006/relationships" id="258" r:id="R3227c69c94ce49b9"/>
    <p:sldId xmlns:r="http://schemas.openxmlformats.org/officeDocument/2006/relationships" id="259" r:id="R89d3a90230bd4d30"/>
    <p:sldId xmlns:r="http://schemas.openxmlformats.org/officeDocument/2006/relationships" id="260" r:id="Re20dd5f278a64fa7"/>
    <p:sldId xmlns:r="http://schemas.openxmlformats.org/officeDocument/2006/relationships" id="261" r:id="Rd73c2964f040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1b19b9e574311" /><Relationship Type="http://schemas.openxmlformats.org/officeDocument/2006/relationships/slide" Target="/ppt/slides/slide1.xml" Id="R7bec5ffef1b04682" /><Relationship Type="http://schemas.openxmlformats.org/officeDocument/2006/relationships/slide" Target="/ppt/slides/slide2.xml" Id="Rbfca1a64ebb549bd" /><Relationship Type="http://schemas.openxmlformats.org/officeDocument/2006/relationships/slide" Target="/ppt/slides/slide3.xml" Id="R3227c69c94ce49b9" /><Relationship Type="http://schemas.openxmlformats.org/officeDocument/2006/relationships/slide" Target="/ppt/slides/slide4.xml" Id="R89d3a90230bd4d30" /><Relationship Type="http://schemas.openxmlformats.org/officeDocument/2006/relationships/slide" Target="/ppt/slides/slide5.xml" Id="Re20dd5f278a64fa7" /><Relationship Type="http://schemas.openxmlformats.org/officeDocument/2006/relationships/slide" Target="/ppt/slides/slide6.xml" Id="Rd73c2964f040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3825de2f4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9eb2cafb4d7a" /><Relationship Type="http://schemas.openxmlformats.org/officeDocument/2006/relationships/theme" Target="/ppt/slideMasters/theme/theme1.xml" Id="Rc08d6bfd11e2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69eb2cafb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754f4692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381062ec2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10fb9fcf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d6cff4c2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a040e06c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825159ac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