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d02e0997e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42c27420a45e0"/>
  </p:sldMasterIdLst>
  <p:sldIdLst>
    <p:sldId xmlns:r="http://schemas.openxmlformats.org/officeDocument/2006/relationships" id="256" r:id="R7a80c591ecc94f6e"/>
    <p:sldId xmlns:r="http://schemas.openxmlformats.org/officeDocument/2006/relationships" id="257" r:id="Re017dd6f1fda4d81"/>
    <p:sldId xmlns:r="http://schemas.openxmlformats.org/officeDocument/2006/relationships" id="258" r:id="Re423ad1d72fa41fc"/>
    <p:sldId xmlns:r="http://schemas.openxmlformats.org/officeDocument/2006/relationships" id="259" r:id="R4b6a82826e994e71"/>
    <p:sldId xmlns:r="http://schemas.openxmlformats.org/officeDocument/2006/relationships" id="260" r:id="R2afee50a026340f4"/>
    <p:sldId xmlns:r="http://schemas.openxmlformats.org/officeDocument/2006/relationships" id="261" r:id="R3bacb0a741974d7d"/>
    <p:sldId xmlns:r="http://schemas.openxmlformats.org/officeDocument/2006/relationships" id="262" r:id="R50d543e91dca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42c27420a45e0" /><Relationship Type="http://schemas.openxmlformats.org/officeDocument/2006/relationships/slide" Target="/ppt/slides/slide1.xml" Id="R7a80c591ecc94f6e" /><Relationship Type="http://schemas.openxmlformats.org/officeDocument/2006/relationships/slide" Target="/ppt/slides/slide2.xml" Id="Re017dd6f1fda4d81" /><Relationship Type="http://schemas.openxmlformats.org/officeDocument/2006/relationships/slide" Target="/ppt/slides/slide3.xml" Id="Re423ad1d72fa41fc" /><Relationship Type="http://schemas.openxmlformats.org/officeDocument/2006/relationships/slide" Target="/ppt/slides/slide4.xml" Id="R4b6a82826e994e71" /><Relationship Type="http://schemas.openxmlformats.org/officeDocument/2006/relationships/slide" Target="/ppt/slides/slide5.xml" Id="R2afee50a026340f4" /><Relationship Type="http://schemas.openxmlformats.org/officeDocument/2006/relationships/slide" Target="/ppt/slides/slide6.xml" Id="R3bacb0a741974d7d" /><Relationship Type="http://schemas.openxmlformats.org/officeDocument/2006/relationships/slide" Target="/ppt/slides/slide7.xml" Id="R50d543e91dca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6d54e8422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e51036ba4cda" /><Relationship Type="http://schemas.openxmlformats.org/officeDocument/2006/relationships/theme" Target="/ppt/slideMasters/theme/theme1.xml" Id="R79a9a736c7e3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6e51036ba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2ce5409af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f37d8733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9c2be501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1324ffe5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47810039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eb37a93d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bc4926cb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