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f125ef24114c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90ac3047414399"/>
  </p:sldMasterIdLst>
  <p:sldIdLst>
    <p:sldId xmlns:r="http://schemas.openxmlformats.org/officeDocument/2006/relationships" id="256" r:id="Rcfbb29f7e65349fb"/>
    <p:sldId xmlns:r="http://schemas.openxmlformats.org/officeDocument/2006/relationships" id="257" r:id="R0cf4209e49e54083"/>
    <p:sldId xmlns:r="http://schemas.openxmlformats.org/officeDocument/2006/relationships" id="258" r:id="Rf85625c5cf4d49a2"/>
    <p:sldId xmlns:r="http://schemas.openxmlformats.org/officeDocument/2006/relationships" id="259" r:id="Rc0bcebe77c5a4d14"/>
    <p:sldId xmlns:r="http://schemas.openxmlformats.org/officeDocument/2006/relationships" id="260" r:id="R1fbbbc3f094b4889"/>
    <p:sldId xmlns:r="http://schemas.openxmlformats.org/officeDocument/2006/relationships" id="261" r:id="R908c68c5f09a452a"/>
    <p:sldId xmlns:r="http://schemas.openxmlformats.org/officeDocument/2006/relationships" id="262" r:id="R716ac91a69f644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90ac3047414399" /><Relationship Type="http://schemas.openxmlformats.org/officeDocument/2006/relationships/slide" Target="/ppt/slides/slide1.xml" Id="Rcfbb29f7e65349fb" /><Relationship Type="http://schemas.openxmlformats.org/officeDocument/2006/relationships/slide" Target="/ppt/slides/slide2.xml" Id="R0cf4209e49e54083" /><Relationship Type="http://schemas.openxmlformats.org/officeDocument/2006/relationships/slide" Target="/ppt/slides/slide3.xml" Id="Rf85625c5cf4d49a2" /><Relationship Type="http://schemas.openxmlformats.org/officeDocument/2006/relationships/slide" Target="/ppt/slides/slide4.xml" Id="Rc0bcebe77c5a4d14" /><Relationship Type="http://schemas.openxmlformats.org/officeDocument/2006/relationships/slide" Target="/ppt/slides/slide5.xml" Id="R1fbbbc3f094b4889" /><Relationship Type="http://schemas.openxmlformats.org/officeDocument/2006/relationships/slide" Target="/ppt/slides/slide6.xml" Id="R908c68c5f09a452a" /><Relationship Type="http://schemas.openxmlformats.org/officeDocument/2006/relationships/slide" Target="/ppt/slides/slide7.xml" Id="R716ac91a69f644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ffe3296d4c45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bdeeb4f2e4dee" /><Relationship Type="http://schemas.openxmlformats.org/officeDocument/2006/relationships/theme" Target="/ppt/slideMasters/theme/theme1.xml" Id="Red26e299933545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dbdeeb4f2e4d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831e8c9f44b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a7cca39364b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70e43789d4f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de141f4394c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86c38980c46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a29474d654e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aa331be8c42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EVJEN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HOLDING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662 790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9 985 630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HAAKON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Stangsgate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999 130 356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