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efeafa7ceb45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fd9642ef474bd4"/>
  </p:sldMasterIdLst>
  <p:sldIdLst>
    <p:sldId xmlns:r="http://schemas.openxmlformats.org/officeDocument/2006/relationships" id="256" r:id="Rf9f378706032475e"/>
    <p:sldId xmlns:r="http://schemas.openxmlformats.org/officeDocument/2006/relationships" id="257" r:id="Re8dc31a7b2314727"/>
    <p:sldId xmlns:r="http://schemas.openxmlformats.org/officeDocument/2006/relationships" id="258" r:id="Rd52997edaa25457f"/>
    <p:sldId xmlns:r="http://schemas.openxmlformats.org/officeDocument/2006/relationships" id="259" r:id="Rcca837778dcc4e06"/>
    <p:sldId xmlns:r="http://schemas.openxmlformats.org/officeDocument/2006/relationships" id="260" r:id="R86d4a52d707a42cb"/>
    <p:sldId xmlns:r="http://schemas.openxmlformats.org/officeDocument/2006/relationships" id="261" r:id="Rfd27eb8d045242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fd9642ef474bd4" /><Relationship Type="http://schemas.openxmlformats.org/officeDocument/2006/relationships/slide" Target="/ppt/slides/slide1.xml" Id="Rf9f378706032475e" /><Relationship Type="http://schemas.openxmlformats.org/officeDocument/2006/relationships/slide" Target="/ppt/slides/slide2.xml" Id="Re8dc31a7b2314727" /><Relationship Type="http://schemas.openxmlformats.org/officeDocument/2006/relationships/slide" Target="/ppt/slides/slide3.xml" Id="Rd52997edaa25457f" /><Relationship Type="http://schemas.openxmlformats.org/officeDocument/2006/relationships/slide" Target="/ppt/slides/slide4.xml" Id="Rcca837778dcc4e06" /><Relationship Type="http://schemas.openxmlformats.org/officeDocument/2006/relationships/slide" Target="/ppt/slides/slide5.xml" Id="R86d4a52d707a42cb" /><Relationship Type="http://schemas.openxmlformats.org/officeDocument/2006/relationships/slide" Target="/ppt/slides/slide6.xml" Id="Rfd27eb8d045242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e4b061f4ed4c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efb15ca714f44" /><Relationship Type="http://schemas.openxmlformats.org/officeDocument/2006/relationships/theme" Target="/ppt/slideMasters/theme/theme1.xml" Id="R9bbf7915a65a46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8efb15ca714f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46c37783843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9c979a91942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a9c8dc3804c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e178c7c9e43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b1069763243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e2b1ef6ed49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EVJEN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Stangsgate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999 130 356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