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fc1c97a40147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7c3f54802f40b8"/>
  </p:sldMasterIdLst>
  <p:sldIdLst>
    <p:sldId xmlns:r="http://schemas.openxmlformats.org/officeDocument/2006/relationships" id="256" r:id="R123392bdb0df4388"/>
    <p:sldId xmlns:r="http://schemas.openxmlformats.org/officeDocument/2006/relationships" id="257" r:id="Rf58a0cb1c6b14d9c"/>
    <p:sldId xmlns:r="http://schemas.openxmlformats.org/officeDocument/2006/relationships" id="258" r:id="Rdd2eac838e0a4c8e"/>
    <p:sldId xmlns:r="http://schemas.openxmlformats.org/officeDocument/2006/relationships" id="259" r:id="Rbdd4b46a5e234b45"/>
    <p:sldId xmlns:r="http://schemas.openxmlformats.org/officeDocument/2006/relationships" id="260" r:id="R241c266651e4457c"/>
    <p:sldId xmlns:r="http://schemas.openxmlformats.org/officeDocument/2006/relationships" id="261" r:id="R39b02ed8f0914320"/>
    <p:sldId xmlns:r="http://schemas.openxmlformats.org/officeDocument/2006/relationships" id="262" r:id="Rdc6aca70658e4e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7c3f54802f40b8" /><Relationship Type="http://schemas.openxmlformats.org/officeDocument/2006/relationships/slide" Target="/ppt/slides/slide1.xml" Id="R123392bdb0df4388" /><Relationship Type="http://schemas.openxmlformats.org/officeDocument/2006/relationships/slide" Target="/ppt/slides/slide2.xml" Id="Rf58a0cb1c6b14d9c" /><Relationship Type="http://schemas.openxmlformats.org/officeDocument/2006/relationships/slide" Target="/ppt/slides/slide3.xml" Id="Rdd2eac838e0a4c8e" /><Relationship Type="http://schemas.openxmlformats.org/officeDocument/2006/relationships/slide" Target="/ppt/slides/slide4.xml" Id="Rbdd4b46a5e234b45" /><Relationship Type="http://schemas.openxmlformats.org/officeDocument/2006/relationships/slide" Target="/ppt/slides/slide5.xml" Id="R241c266651e4457c" /><Relationship Type="http://schemas.openxmlformats.org/officeDocument/2006/relationships/slide" Target="/ppt/slides/slide6.xml" Id="R39b02ed8f0914320" /><Relationship Type="http://schemas.openxmlformats.org/officeDocument/2006/relationships/slide" Target="/ppt/slides/slide7.xml" Id="Rdc6aca70658e4e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193e8c67864b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ff5dd9f3e4f7c" /><Relationship Type="http://schemas.openxmlformats.org/officeDocument/2006/relationships/theme" Target="/ppt/slideMasters/theme/theme1.xml" Id="R150c8c452c1248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eff5dd9f3e4f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b8fff4ef4e4c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4b00010a14e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4c35a3fab4c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05dedaf6248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1d1bc8db94d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6655987d640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bfa248e494e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 KLOKK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KLOKK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 KLOKK AS ble etablert [år] og holder til i Sykkylven.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KLOKK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KLOKK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KLOKK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6 451 452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1 347 843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1 070 376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549 736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3 208 435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KLOKK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AUSKJERET AS  –  99,5 %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TORMOD KLOKK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AUSKJERET AS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KLOKK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Skulevegen 11B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6230 Sykkylven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25 48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tormod@revisorklokk.no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www.revisorklokk.no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999 125 484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KLOKK AS</a:t>
            </a:r>
          </a:p>
        </p:txBody>
      </p:sp>
    </p:spTree>
  </p:cSld>
  <p:clrMapOvr>
    <a:masterClrMapping xmlns:a="http://schemas.openxmlformats.org/drawingml/2006/main"/>
  </p:clrMapOvr>
</p:sld>
</file>