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9a5fd81e8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3fcee5f674820"/>
  </p:sldMasterIdLst>
  <p:sldIdLst>
    <p:sldId xmlns:r="http://schemas.openxmlformats.org/officeDocument/2006/relationships" id="256" r:id="R8b3d8d5476234128"/>
    <p:sldId xmlns:r="http://schemas.openxmlformats.org/officeDocument/2006/relationships" id="257" r:id="R4e151ea6a4634539"/>
    <p:sldId xmlns:r="http://schemas.openxmlformats.org/officeDocument/2006/relationships" id="258" r:id="Rd570421752574702"/>
    <p:sldId xmlns:r="http://schemas.openxmlformats.org/officeDocument/2006/relationships" id="259" r:id="R9bcdffcce8944bd1"/>
    <p:sldId xmlns:r="http://schemas.openxmlformats.org/officeDocument/2006/relationships" id="260" r:id="Ra9f687dd83e443ff"/>
    <p:sldId xmlns:r="http://schemas.openxmlformats.org/officeDocument/2006/relationships" id="261" r:id="R63bd8ae5cfea4b17"/>
    <p:sldId xmlns:r="http://schemas.openxmlformats.org/officeDocument/2006/relationships" id="262" r:id="R16e08d7247d1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3fcee5f674820" /><Relationship Type="http://schemas.openxmlformats.org/officeDocument/2006/relationships/slide" Target="/ppt/slides/slide1.xml" Id="R8b3d8d5476234128" /><Relationship Type="http://schemas.openxmlformats.org/officeDocument/2006/relationships/slide" Target="/ppt/slides/slide2.xml" Id="R4e151ea6a4634539" /><Relationship Type="http://schemas.openxmlformats.org/officeDocument/2006/relationships/slide" Target="/ppt/slides/slide3.xml" Id="Rd570421752574702" /><Relationship Type="http://schemas.openxmlformats.org/officeDocument/2006/relationships/slide" Target="/ppt/slides/slide4.xml" Id="R9bcdffcce8944bd1" /><Relationship Type="http://schemas.openxmlformats.org/officeDocument/2006/relationships/slide" Target="/ppt/slides/slide5.xml" Id="Ra9f687dd83e443ff" /><Relationship Type="http://schemas.openxmlformats.org/officeDocument/2006/relationships/slide" Target="/ppt/slides/slide6.xml" Id="R63bd8ae5cfea4b17" /><Relationship Type="http://schemas.openxmlformats.org/officeDocument/2006/relationships/slide" Target="/ppt/slides/slide7.xml" Id="R16e08d7247d1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a285bf61b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58a50da864a20" /><Relationship Type="http://schemas.openxmlformats.org/officeDocument/2006/relationships/theme" Target="/ppt/slideMasters/theme/theme1.xml" Id="R67c96bf7b5e4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58a50da864a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dae98091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c7c92241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dcfba18f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f42e5e984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76ffce42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8c3d4f0f9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9d2858c8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4 288 122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2 892 369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jan.erik@minderevisjon.no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 REVISJON AS</a:t>
            </a:r>
          </a:p>
        </p:txBody>
      </p:sp>
    </p:spTree>
  </p:cSld>
  <p:clrMapOvr>
    <a:masterClrMapping xmlns:a="http://schemas.openxmlformats.org/drawingml/2006/main"/>
  </p:clrMapOvr>
</p:sld>
</file>