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e5c7e7444614cb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f11cc1cbf0e4408"/>
  </p:sldMasterIdLst>
  <p:sldIdLst>
    <p:sldId xmlns:r="http://schemas.openxmlformats.org/officeDocument/2006/relationships" id="256" r:id="Rb7894a78d2af42a1"/>
    <p:sldId xmlns:r="http://schemas.openxmlformats.org/officeDocument/2006/relationships" id="257" r:id="R81868808886c43ab"/>
    <p:sldId xmlns:r="http://schemas.openxmlformats.org/officeDocument/2006/relationships" id="258" r:id="Rb4db502de4194e20"/>
    <p:sldId xmlns:r="http://schemas.openxmlformats.org/officeDocument/2006/relationships" id="259" r:id="Rebc267b20b28446c"/>
    <p:sldId xmlns:r="http://schemas.openxmlformats.org/officeDocument/2006/relationships" id="260" r:id="Rfda0d8d714294f05"/>
    <p:sldId xmlns:r="http://schemas.openxmlformats.org/officeDocument/2006/relationships" id="261" r:id="R6ab4f3f687f54e67"/>
    <p:sldId xmlns:r="http://schemas.openxmlformats.org/officeDocument/2006/relationships" id="262" r:id="R436c11a030304ce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11cc1cbf0e4408" /><Relationship Type="http://schemas.openxmlformats.org/officeDocument/2006/relationships/slide" Target="/ppt/slides/slide1.xml" Id="Rb7894a78d2af42a1" /><Relationship Type="http://schemas.openxmlformats.org/officeDocument/2006/relationships/slide" Target="/ppt/slides/slide2.xml" Id="R81868808886c43ab" /><Relationship Type="http://schemas.openxmlformats.org/officeDocument/2006/relationships/slide" Target="/ppt/slides/slide3.xml" Id="Rb4db502de4194e20" /><Relationship Type="http://schemas.openxmlformats.org/officeDocument/2006/relationships/slide" Target="/ppt/slides/slide4.xml" Id="Rebc267b20b28446c" /><Relationship Type="http://schemas.openxmlformats.org/officeDocument/2006/relationships/slide" Target="/ppt/slides/slide5.xml" Id="Rfda0d8d714294f05" /><Relationship Type="http://schemas.openxmlformats.org/officeDocument/2006/relationships/slide" Target="/ppt/slides/slide6.xml" Id="R6ab4f3f687f54e67" /><Relationship Type="http://schemas.openxmlformats.org/officeDocument/2006/relationships/slide" Target="/ppt/slides/slide7.xml" Id="R436c11a030304ce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010af6d2b8419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0038417413430f" /><Relationship Type="http://schemas.openxmlformats.org/officeDocument/2006/relationships/theme" Target="/ppt/slideMasters/theme/theme1.xml" Id="R6a81de5160bf4ab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80038417413430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b34dc61aa742b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40c636d1d8422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a26d2a66cb454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31c74d842f468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ccca1e3763421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910e6a91e9415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56e10d0b914be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ICI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ICI REVISJON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12 089 955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651 767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374 854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611 280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9 942 624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HÅLAND FRANK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NYSÆTHER TROND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SKOTHEIM ESPEN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Jernbanestasjonen, Strømgaten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5015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51 62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post@icirevisjon.no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icirevisjon.no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999 079 539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ICI REVISJON AS</a:t>
            </a:r>
          </a:p>
        </p:txBody>
      </p:sp>
    </p:spTree>
  </p:cSld>
  <p:clrMapOvr>
    <a:masterClrMapping xmlns:a="http://schemas.openxmlformats.org/drawingml/2006/main"/>
  </p:clrMapOvr>
</p:sld>
</file>