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97ea7f6ee04a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ca78c8c8d24e18"/>
  </p:sldMasterIdLst>
  <p:sldIdLst>
    <p:sldId xmlns:r="http://schemas.openxmlformats.org/officeDocument/2006/relationships" id="256" r:id="R0cb930cba2db4524"/>
    <p:sldId xmlns:r="http://schemas.openxmlformats.org/officeDocument/2006/relationships" id="257" r:id="R2b28f14a7b36437a"/>
    <p:sldId xmlns:r="http://schemas.openxmlformats.org/officeDocument/2006/relationships" id="258" r:id="Rc88f25168f5a4222"/>
    <p:sldId xmlns:r="http://schemas.openxmlformats.org/officeDocument/2006/relationships" id="259" r:id="Re89753f325704397"/>
    <p:sldId xmlns:r="http://schemas.openxmlformats.org/officeDocument/2006/relationships" id="260" r:id="Rdea36aaad47b40e1"/>
    <p:sldId xmlns:r="http://schemas.openxmlformats.org/officeDocument/2006/relationships" id="261" r:id="R718255a121034e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ca78c8c8d24e18" /><Relationship Type="http://schemas.openxmlformats.org/officeDocument/2006/relationships/slide" Target="/ppt/slides/slide1.xml" Id="R0cb930cba2db4524" /><Relationship Type="http://schemas.openxmlformats.org/officeDocument/2006/relationships/slide" Target="/ppt/slides/slide2.xml" Id="R2b28f14a7b36437a" /><Relationship Type="http://schemas.openxmlformats.org/officeDocument/2006/relationships/slide" Target="/ppt/slides/slide3.xml" Id="Rc88f25168f5a4222" /><Relationship Type="http://schemas.openxmlformats.org/officeDocument/2006/relationships/slide" Target="/ppt/slides/slide4.xml" Id="Re89753f325704397" /><Relationship Type="http://schemas.openxmlformats.org/officeDocument/2006/relationships/slide" Target="/ppt/slides/slide5.xml" Id="Rdea36aaad47b40e1" /><Relationship Type="http://schemas.openxmlformats.org/officeDocument/2006/relationships/slide" Target="/ppt/slides/slide6.xml" Id="R718255a121034e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ce64369c204b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00682f1b14948" /><Relationship Type="http://schemas.openxmlformats.org/officeDocument/2006/relationships/theme" Target="/ppt/slideMasters/theme/theme1.xml" Id="R7552dcdbb4b14c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b00682f1b149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af40c97fc48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ecee50d364f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4e40e06bf4b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3036753e741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248be862041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40120393c43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Jernbanestasjonen, Strømgaten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51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post@icirevisjon.no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999 079 539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