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64213ce17646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13fc52e2c4e7d"/>
  </p:sldMasterIdLst>
  <p:sldIdLst>
    <p:sldId xmlns:r="http://schemas.openxmlformats.org/officeDocument/2006/relationships" id="256" r:id="R72ff5d8821514ca7"/>
    <p:sldId xmlns:r="http://schemas.openxmlformats.org/officeDocument/2006/relationships" id="257" r:id="R5cfc6e5a0ed84fb4"/>
    <p:sldId xmlns:r="http://schemas.openxmlformats.org/officeDocument/2006/relationships" id="258" r:id="Ra61635098a194e7f"/>
    <p:sldId xmlns:r="http://schemas.openxmlformats.org/officeDocument/2006/relationships" id="259" r:id="R47a08adfb71f4666"/>
    <p:sldId xmlns:r="http://schemas.openxmlformats.org/officeDocument/2006/relationships" id="260" r:id="R954039dc62374343"/>
    <p:sldId xmlns:r="http://schemas.openxmlformats.org/officeDocument/2006/relationships" id="261" r:id="R507c9ab9b80d4af3"/>
    <p:sldId xmlns:r="http://schemas.openxmlformats.org/officeDocument/2006/relationships" id="262" r:id="R028a0128b93d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13fc52e2c4e7d" /><Relationship Type="http://schemas.openxmlformats.org/officeDocument/2006/relationships/slide" Target="/ppt/slides/slide1.xml" Id="R72ff5d8821514ca7" /><Relationship Type="http://schemas.openxmlformats.org/officeDocument/2006/relationships/slide" Target="/ppt/slides/slide2.xml" Id="R5cfc6e5a0ed84fb4" /><Relationship Type="http://schemas.openxmlformats.org/officeDocument/2006/relationships/slide" Target="/ppt/slides/slide3.xml" Id="Ra61635098a194e7f" /><Relationship Type="http://schemas.openxmlformats.org/officeDocument/2006/relationships/slide" Target="/ppt/slides/slide4.xml" Id="R47a08adfb71f4666" /><Relationship Type="http://schemas.openxmlformats.org/officeDocument/2006/relationships/slide" Target="/ppt/slides/slide5.xml" Id="R954039dc62374343" /><Relationship Type="http://schemas.openxmlformats.org/officeDocument/2006/relationships/slide" Target="/ppt/slides/slide6.xml" Id="R507c9ab9b80d4af3" /><Relationship Type="http://schemas.openxmlformats.org/officeDocument/2006/relationships/slide" Target="/ppt/slides/slide7.xml" Id="R028a0128b93d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41145a225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dabac97374727" /><Relationship Type="http://schemas.openxmlformats.org/officeDocument/2006/relationships/theme" Target="/ppt/slideMasters/theme/theme1.xml" Id="R9a366fa8871b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dabac9737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bac04d281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4e636d9b2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a135d7452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64ae66fe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6540279f548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9264939bc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4210d0681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kariannelk@yahoo.com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