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45b134d13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9425e97ef4d01"/>
  </p:sldMasterIdLst>
  <p:sldIdLst>
    <p:sldId xmlns:r="http://schemas.openxmlformats.org/officeDocument/2006/relationships" id="256" r:id="R2dd6b715fc5748ed"/>
    <p:sldId xmlns:r="http://schemas.openxmlformats.org/officeDocument/2006/relationships" id="257" r:id="R7abb3f438eae491c"/>
    <p:sldId xmlns:r="http://schemas.openxmlformats.org/officeDocument/2006/relationships" id="258" r:id="Rf71c579b8e484c2e"/>
    <p:sldId xmlns:r="http://schemas.openxmlformats.org/officeDocument/2006/relationships" id="259" r:id="Rf5128daf98214579"/>
    <p:sldId xmlns:r="http://schemas.openxmlformats.org/officeDocument/2006/relationships" id="260" r:id="R341d63da606c4b13"/>
    <p:sldId xmlns:r="http://schemas.openxmlformats.org/officeDocument/2006/relationships" id="261" r:id="Refc88b4711ff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9425e97ef4d01" /><Relationship Type="http://schemas.openxmlformats.org/officeDocument/2006/relationships/slide" Target="/ppt/slides/slide1.xml" Id="R2dd6b715fc5748ed" /><Relationship Type="http://schemas.openxmlformats.org/officeDocument/2006/relationships/slide" Target="/ppt/slides/slide2.xml" Id="R7abb3f438eae491c" /><Relationship Type="http://schemas.openxmlformats.org/officeDocument/2006/relationships/slide" Target="/ppt/slides/slide3.xml" Id="Rf71c579b8e484c2e" /><Relationship Type="http://schemas.openxmlformats.org/officeDocument/2006/relationships/slide" Target="/ppt/slides/slide4.xml" Id="Rf5128daf98214579" /><Relationship Type="http://schemas.openxmlformats.org/officeDocument/2006/relationships/slide" Target="/ppt/slides/slide5.xml" Id="R341d63da606c4b13" /><Relationship Type="http://schemas.openxmlformats.org/officeDocument/2006/relationships/slide" Target="/ppt/slides/slide6.xml" Id="Refc88b4711ff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892042145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7cd166d7c4c1f" /><Relationship Type="http://schemas.openxmlformats.org/officeDocument/2006/relationships/theme" Target="/ppt/slideMasters/theme/theme1.xml" Id="R90e9fa9a9af9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b7cd166d7c4c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31d8dbc25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9c5359c9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7955ebeb743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ab703f09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7a3fef3049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6a5f37ad44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kariannelk@yahoo.com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