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808849fa7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89e9ccb6e4b03"/>
  </p:sldMasterIdLst>
  <p:sldIdLst>
    <p:sldId xmlns:r="http://schemas.openxmlformats.org/officeDocument/2006/relationships" id="256" r:id="Rc6f2891cfc0744ad"/>
    <p:sldId xmlns:r="http://schemas.openxmlformats.org/officeDocument/2006/relationships" id="257" r:id="R1fca022a1ca84740"/>
    <p:sldId xmlns:r="http://schemas.openxmlformats.org/officeDocument/2006/relationships" id="258" r:id="Rba52958b6ed34b53"/>
    <p:sldId xmlns:r="http://schemas.openxmlformats.org/officeDocument/2006/relationships" id="259" r:id="R2372668d5cad4c0b"/>
    <p:sldId xmlns:r="http://schemas.openxmlformats.org/officeDocument/2006/relationships" id="260" r:id="Rb8f7be478bc04700"/>
    <p:sldId xmlns:r="http://schemas.openxmlformats.org/officeDocument/2006/relationships" id="261" r:id="Rdf8e32ea52dc4b57"/>
    <p:sldId xmlns:r="http://schemas.openxmlformats.org/officeDocument/2006/relationships" id="262" r:id="R7911807020f9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89e9ccb6e4b03" /><Relationship Type="http://schemas.openxmlformats.org/officeDocument/2006/relationships/slide" Target="/ppt/slides/slide1.xml" Id="Rc6f2891cfc0744ad" /><Relationship Type="http://schemas.openxmlformats.org/officeDocument/2006/relationships/slide" Target="/ppt/slides/slide2.xml" Id="R1fca022a1ca84740" /><Relationship Type="http://schemas.openxmlformats.org/officeDocument/2006/relationships/slide" Target="/ppt/slides/slide3.xml" Id="Rba52958b6ed34b53" /><Relationship Type="http://schemas.openxmlformats.org/officeDocument/2006/relationships/slide" Target="/ppt/slides/slide4.xml" Id="R2372668d5cad4c0b" /><Relationship Type="http://schemas.openxmlformats.org/officeDocument/2006/relationships/slide" Target="/ppt/slides/slide5.xml" Id="Rb8f7be478bc04700" /><Relationship Type="http://schemas.openxmlformats.org/officeDocument/2006/relationships/slide" Target="/ppt/slides/slide6.xml" Id="Rdf8e32ea52dc4b57" /><Relationship Type="http://schemas.openxmlformats.org/officeDocument/2006/relationships/slide" Target="/ppt/slides/slide7.xml" Id="R7911807020f9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3530693fe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cbd27d314f80" /><Relationship Type="http://schemas.openxmlformats.org/officeDocument/2006/relationships/theme" Target="/ppt/slideMasters/theme/theme1.xml" Id="Ra87cadee9908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f0cbd27d31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91c6968df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7c12f348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cf85d7cdd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30201a21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1632b9510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767145923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c343c9464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 REGNSKAP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13 825 691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8 075 926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PARADIS REGNSKAP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KRISTINE SKAGE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HERFINDAL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NETELAND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IRINA BROSVIK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 ELVEBAKKEN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29, 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41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post@paradisregnskap.no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www.paradisregnskap.no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PARADIS REGNSKAP AS</a:t>
            </a:r>
          </a:p>
        </p:txBody>
      </p:sp>
    </p:spTree>
  </p:cSld>
  <p:clrMapOvr>
    <a:masterClrMapping xmlns:a="http://schemas.openxmlformats.org/drawingml/2006/main"/>
  </p:clrMapOvr>
</p:sld>
</file>