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0b500be5a34f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e20ce064bf4f96"/>
  </p:sldMasterIdLst>
  <p:sldIdLst>
    <p:sldId xmlns:r="http://schemas.openxmlformats.org/officeDocument/2006/relationships" id="256" r:id="R4cf6fccb37404ef2"/>
    <p:sldId xmlns:r="http://schemas.openxmlformats.org/officeDocument/2006/relationships" id="257" r:id="R826f8b18dca04bcd"/>
    <p:sldId xmlns:r="http://schemas.openxmlformats.org/officeDocument/2006/relationships" id="258" r:id="Rfd3f4a62931d4427"/>
    <p:sldId xmlns:r="http://schemas.openxmlformats.org/officeDocument/2006/relationships" id="259" r:id="Rf258612468104e7a"/>
    <p:sldId xmlns:r="http://schemas.openxmlformats.org/officeDocument/2006/relationships" id="260" r:id="Rcb607f72d6624a84"/>
    <p:sldId xmlns:r="http://schemas.openxmlformats.org/officeDocument/2006/relationships" id="261" r:id="Rb6d126e206bd4e19"/>
    <p:sldId xmlns:r="http://schemas.openxmlformats.org/officeDocument/2006/relationships" id="262" r:id="Re10d3795bd1942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20ce064bf4f96" /><Relationship Type="http://schemas.openxmlformats.org/officeDocument/2006/relationships/slide" Target="/ppt/slides/slide1.xml" Id="R4cf6fccb37404ef2" /><Relationship Type="http://schemas.openxmlformats.org/officeDocument/2006/relationships/slide" Target="/ppt/slides/slide2.xml" Id="R826f8b18dca04bcd" /><Relationship Type="http://schemas.openxmlformats.org/officeDocument/2006/relationships/slide" Target="/ppt/slides/slide3.xml" Id="Rfd3f4a62931d4427" /><Relationship Type="http://schemas.openxmlformats.org/officeDocument/2006/relationships/slide" Target="/ppt/slides/slide4.xml" Id="Rf258612468104e7a" /><Relationship Type="http://schemas.openxmlformats.org/officeDocument/2006/relationships/slide" Target="/ppt/slides/slide5.xml" Id="Rcb607f72d6624a84" /><Relationship Type="http://schemas.openxmlformats.org/officeDocument/2006/relationships/slide" Target="/ppt/slides/slide6.xml" Id="Rb6d126e206bd4e19" /><Relationship Type="http://schemas.openxmlformats.org/officeDocument/2006/relationships/slide" Target="/ppt/slides/slide7.xml" Id="Re10d3795bd1942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c0469d6a24c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f5e9d0bd9483e" /><Relationship Type="http://schemas.openxmlformats.org/officeDocument/2006/relationships/theme" Target="/ppt/slideMasters/theme/theme1.xml" Id="R125421851d2e41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5f5e9d0bd948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791fe10634a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4a915d9314a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6f7ef8ce2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5b052189c46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0db70c7884d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fdc2e8e0e47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a2e4932c240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CAHE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CAHE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4 496 551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9 528 345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Austråttbråtet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999 050 182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