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7c48e5dc8a42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e23a2a9cd74674"/>
  </p:sldMasterIdLst>
  <p:sldIdLst>
    <p:sldId xmlns:r="http://schemas.openxmlformats.org/officeDocument/2006/relationships" id="256" r:id="R67340e16ece047e0"/>
    <p:sldId xmlns:r="http://schemas.openxmlformats.org/officeDocument/2006/relationships" id="257" r:id="R195ce2f377434f3c"/>
    <p:sldId xmlns:r="http://schemas.openxmlformats.org/officeDocument/2006/relationships" id="258" r:id="R3925a4292e084baf"/>
    <p:sldId xmlns:r="http://schemas.openxmlformats.org/officeDocument/2006/relationships" id="259" r:id="R3bc8d82c5e6d469d"/>
    <p:sldId xmlns:r="http://schemas.openxmlformats.org/officeDocument/2006/relationships" id="260" r:id="R6081b2ad95e24dd8"/>
    <p:sldId xmlns:r="http://schemas.openxmlformats.org/officeDocument/2006/relationships" id="261" r:id="R14fe7fea43d34e76"/>
    <p:sldId xmlns:r="http://schemas.openxmlformats.org/officeDocument/2006/relationships" id="262" r:id="R71d62afdf62e48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23a2a9cd74674" /><Relationship Type="http://schemas.openxmlformats.org/officeDocument/2006/relationships/slide" Target="/ppt/slides/slide1.xml" Id="R67340e16ece047e0" /><Relationship Type="http://schemas.openxmlformats.org/officeDocument/2006/relationships/slide" Target="/ppt/slides/slide2.xml" Id="R195ce2f377434f3c" /><Relationship Type="http://schemas.openxmlformats.org/officeDocument/2006/relationships/slide" Target="/ppt/slides/slide3.xml" Id="R3925a4292e084baf" /><Relationship Type="http://schemas.openxmlformats.org/officeDocument/2006/relationships/slide" Target="/ppt/slides/slide4.xml" Id="R3bc8d82c5e6d469d" /><Relationship Type="http://schemas.openxmlformats.org/officeDocument/2006/relationships/slide" Target="/ppt/slides/slide5.xml" Id="R6081b2ad95e24dd8" /><Relationship Type="http://schemas.openxmlformats.org/officeDocument/2006/relationships/slide" Target="/ppt/slides/slide6.xml" Id="R14fe7fea43d34e76" /><Relationship Type="http://schemas.openxmlformats.org/officeDocument/2006/relationships/slide" Target="/ppt/slides/slide7.xml" Id="R71d62afdf62e48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e2ba668ef48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1223d1a52426b" /><Relationship Type="http://schemas.openxmlformats.org/officeDocument/2006/relationships/theme" Target="/ppt/slideMasters/theme/theme1.xml" Id="Rf957ddba3730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b1223d1a5242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c8fd05f0f43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142b5824446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890aef30544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505fc171543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9aeebc88b41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1078c9e5b4d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5c7ab5d5548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BRATSBERG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FINANS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7 722 374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OLE GUNNAR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R HELENE VENHEIM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Gunnar Foss, Nordheimvegen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999 034 659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