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0d242aaec14c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f777f8da0b4a10"/>
  </p:sldMasterIdLst>
  <p:sldIdLst>
    <p:sldId xmlns:r="http://schemas.openxmlformats.org/officeDocument/2006/relationships" id="256" r:id="R058311aed1764842"/>
    <p:sldId xmlns:r="http://schemas.openxmlformats.org/officeDocument/2006/relationships" id="257" r:id="R36654c43cb954d2d"/>
    <p:sldId xmlns:r="http://schemas.openxmlformats.org/officeDocument/2006/relationships" id="258" r:id="R12ec6e6eeb814d67"/>
    <p:sldId xmlns:r="http://schemas.openxmlformats.org/officeDocument/2006/relationships" id="259" r:id="Rc57c16d545c24b0b"/>
    <p:sldId xmlns:r="http://schemas.openxmlformats.org/officeDocument/2006/relationships" id="260" r:id="Rb57411ed7391492e"/>
    <p:sldId xmlns:r="http://schemas.openxmlformats.org/officeDocument/2006/relationships" id="261" r:id="Rd0ec556ccce44279"/>
    <p:sldId xmlns:r="http://schemas.openxmlformats.org/officeDocument/2006/relationships" id="262" r:id="Rb05bb86c381946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777f8da0b4a10" /><Relationship Type="http://schemas.openxmlformats.org/officeDocument/2006/relationships/slide" Target="/ppt/slides/slide1.xml" Id="R058311aed1764842" /><Relationship Type="http://schemas.openxmlformats.org/officeDocument/2006/relationships/slide" Target="/ppt/slides/slide2.xml" Id="R36654c43cb954d2d" /><Relationship Type="http://schemas.openxmlformats.org/officeDocument/2006/relationships/slide" Target="/ppt/slides/slide3.xml" Id="R12ec6e6eeb814d67" /><Relationship Type="http://schemas.openxmlformats.org/officeDocument/2006/relationships/slide" Target="/ppt/slides/slide4.xml" Id="Rc57c16d545c24b0b" /><Relationship Type="http://schemas.openxmlformats.org/officeDocument/2006/relationships/slide" Target="/ppt/slides/slide5.xml" Id="Rb57411ed7391492e" /><Relationship Type="http://schemas.openxmlformats.org/officeDocument/2006/relationships/slide" Target="/ppt/slides/slide6.xml" Id="Rd0ec556ccce44279" /><Relationship Type="http://schemas.openxmlformats.org/officeDocument/2006/relationships/slide" Target="/ppt/slides/slide7.xml" Id="Rb05bb86c381946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66f66493849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d40d583dd491e" /><Relationship Type="http://schemas.openxmlformats.org/officeDocument/2006/relationships/theme" Target="/ppt/slideMasters/theme/theme1.xml" Id="Ra271375c77e94a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ad40d583dd49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0cc6e79fc49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2d05fe4bf46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cba400936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a10812c3843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db09708a549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1aa2c547f4f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316d7cf1b40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1 983 470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