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c6cf60516249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7fa8366d6640bf"/>
  </p:sldMasterIdLst>
  <p:sldIdLst>
    <p:sldId xmlns:r="http://schemas.openxmlformats.org/officeDocument/2006/relationships" id="256" r:id="R501c40355a154126"/>
    <p:sldId xmlns:r="http://schemas.openxmlformats.org/officeDocument/2006/relationships" id="257" r:id="R7ba0c876cb63483c"/>
    <p:sldId xmlns:r="http://schemas.openxmlformats.org/officeDocument/2006/relationships" id="258" r:id="Rbc8f71d9a2124353"/>
    <p:sldId xmlns:r="http://schemas.openxmlformats.org/officeDocument/2006/relationships" id="259" r:id="Rfcf9821c2f4e44f8"/>
    <p:sldId xmlns:r="http://schemas.openxmlformats.org/officeDocument/2006/relationships" id="260" r:id="R062983b44fab4367"/>
    <p:sldId xmlns:r="http://schemas.openxmlformats.org/officeDocument/2006/relationships" id="261" r:id="R44d0066adb1e42dc"/>
    <p:sldId xmlns:r="http://schemas.openxmlformats.org/officeDocument/2006/relationships" id="262" r:id="R441c9abfb6964a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7fa8366d6640bf" /><Relationship Type="http://schemas.openxmlformats.org/officeDocument/2006/relationships/slide" Target="/ppt/slides/slide1.xml" Id="R501c40355a154126" /><Relationship Type="http://schemas.openxmlformats.org/officeDocument/2006/relationships/slide" Target="/ppt/slides/slide2.xml" Id="R7ba0c876cb63483c" /><Relationship Type="http://schemas.openxmlformats.org/officeDocument/2006/relationships/slide" Target="/ppt/slides/slide3.xml" Id="Rbc8f71d9a2124353" /><Relationship Type="http://schemas.openxmlformats.org/officeDocument/2006/relationships/slide" Target="/ppt/slides/slide4.xml" Id="Rfcf9821c2f4e44f8" /><Relationship Type="http://schemas.openxmlformats.org/officeDocument/2006/relationships/slide" Target="/ppt/slides/slide5.xml" Id="R062983b44fab4367" /><Relationship Type="http://schemas.openxmlformats.org/officeDocument/2006/relationships/slide" Target="/ppt/slides/slide6.xml" Id="R44d0066adb1e42dc" /><Relationship Type="http://schemas.openxmlformats.org/officeDocument/2006/relationships/slide" Target="/ppt/slides/slide7.xml" Id="R441c9abfb6964a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eb2f6a67434c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b5797f18d47ff" /><Relationship Type="http://schemas.openxmlformats.org/officeDocument/2006/relationships/theme" Target="/ppt/slideMasters/theme/theme1.xml" Id="Rbf539e98bbc740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9b5797f18d47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8861c172640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3e7738d1c44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58a3fd76848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76b220eef4c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c422634cd4e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3c280d8154e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68d8f820542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CAPGUARD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CAPGUARD ACCOUNTING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1 579 450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180 468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139 414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685 295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904 810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INVENTO HOLDING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FRANTZEN SONJA IRENE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accounting@capguard.no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www.capguard.no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998 916 135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ACCOUNTING AS</a:t>
            </a:r>
          </a:p>
        </p:txBody>
      </p:sp>
    </p:spTree>
  </p:cSld>
  <p:clrMapOvr>
    <a:masterClrMapping xmlns:a="http://schemas.openxmlformats.org/drawingml/2006/main"/>
  </p:clrMapOvr>
</p:sld>
</file>