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b1919b512e45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75f7a54610412e"/>
  </p:sldMasterIdLst>
  <p:sldIdLst>
    <p:sldId xmlns:r="http://schemas.openxmlformats.org/officeDocument/2006/relationships" id="256" r:id="R0dae6ab40c1e4678"/>
    <p:sldId xmlns:r="http://schemas.openxmlformats.org/officeDocument/2006/relationships" id="257" r:id="Ra05b0e568d89478c"/>
    <p:sldId xmlns:r="http://schemas.openxmlformats.org/officeDocument/2006/relationships" id="258" r:id="R316e7dfc22eb468a"/>
    <p:sldId xmlns:r="http://schemas.openxmlformats.org/officeDocument/2006/relationships" id="259" r:id="R2787a60cf4cc4d45"/>
    <p:sldId xmlns:r="http://schemas.openxmlformats.org/officeDocument/2006/relationships" id="260" r:id="Rb4a9038da58842c9"/>
    <p:sldId xmlns:r="http://schemas.openxmlformats.org/officeDocument/2006/relationships" id="261" r:id="R1963fb0e7ffc4122"/>
    <p:sldId xmlns:r="http://schemas.openxmlformats.org/officeDocument/2006/relationships" id="262" r:id="R01a4b080bcf34e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75f7a54610412e" /><Relationship Type="http://schemas.openxmlformats.org/officeDocument/2006/relationships/slide" Target="/ppt/slides/slide1.xml" Id="R0dae6ab40c1e4678" /><Relationship Type="http://schemas.openxmlformats.org/officeDocument/2006/relationships/slide" Target="/ppt/slides/slide2.xml" Id="Ra05b0e568d89478c" /><Relationship Type="http://schemas.openxmlformats.org/officeDocument/2006/relationships/slide" Target="/ppt/slides/slide3.xml" Id="R316e7dfc22eb468a" /><Relationship Type="http://schemas.openxmlformats.org/officeDocument/2006/relationships/slide" Target="/ppt/slides/slide4.xml" Id="R2787a60cf4cc4d45" /><Relationship Type="http://schemas.openxmlformats.org/officeDocument/2006/relationships/slide" Target="/ppt/slides/slide5.xml" Id="Rb4a9038da58842c9" /><Relationship Type="http://schemas.openxmlformats.org/officeDocument/2006/relationships/slide" Target="/ppt/slides/slide6.xml" Id="R1963fb0e7ffc4122" /><Relationship Type="http://schemas.openxmlformats.org/officeDocument/2006/relationships/slide" Target="/ppt/slides/slide7.xml" Id="R01a4b080bcf34e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643e1e451d48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95c6e45dc4f88" /><Relationship Type="http://schemas.openxmlformats.org/officeDocument/2006/relationships/theme" Target="/ppt/slideMasters/theme/theme1.xml" Id="R697bb3d16ac84e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995c6e45dc4f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663e79a9740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dd733898641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0e09861bd45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941e3f13f40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e4c4b977444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8f8975c884b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52541be934d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GEILO HOTELLDRIFT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 HOTELLDRIFT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24 695 775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−102 539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424 231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5 498 186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NORLANDIA 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998 911 125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HOTELLDRIFT AS</a:t>
            </a:r>
          </a:p>
        </p:txBody>
      </p:sp>
    </p:spTree>
  </p:cSld>
  <p:clrMapOvr>
    <a:masterClrMapping xmlns:a="http://schemas.openxmlformats.org/drawingml/2006/main"/>
  </p:clrMapOvr>
</p:sld>
</file>