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bce23e1c3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5996997d5499a"/>
  </p:sldMasterIdLst>
  <p:sldIdLst>
    <p:sldId xmlns:r="http://schemas.openxmlformats.org/officeDocument/2006/relationships" id="256" r:id="R5d4886efb6544621"/>
    <p:sldId xmlns:r="http://schemas.openxmlformats.org/officeDocument/2006/relationships" id="257" r:id="R80c4d8cffd6742ad"/>
    <p:sldId xmlns:r="http://schemas.openxmlformats.org/officeDocument/2006/relationships" id="258" r:id="Re6e0ae5f2d474376"/>
    <p:sldId xmlns:r="http://schemas.openxmlformats.org/officeDocument/2006/relationships" id="259" r:id="R639cfce8118042a1"/>
    <p:sldId xmlns:r="http://schemas.openxmlformats.org/officeDocument/2006/relationships" id="260" r:id="R10e03317285c47c7"/>
    <p:sldId xmlns:r="http://schemas.openxmlformats.org/officeDocument/2006/relationships" id="261" r:id="Rda677949e8814aa3"/>
    <p:sldId xmlns:r="http://schemas.openxmlformats.org/officeDocument/2006/relationships" id="262" r:id="R0385d2dc632f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5996997d5499a" /><Relationship Type="http://schemas.openxmlformats.org/officeDocument/2006/relationships/slide" Target="/ppt/slides/slide1.xml" Id="R5d4886efb6544621" /><Relationship Type="http://schemas.openxmlformats.org/officeDocument/2006/relationships/slide" Target="/ppt/slides/slide2.xml" Id="R80c4d8cffd6742ad" /><Relationship Type="http://schemas.openxmlformats.org/officeDocument/2006/relationships/slide" Target="/ppt/slides/slide3.xml" Id="Re6e0ae5f2d474376" /><Relationship Type="http://schemas.openxmlformats.org/officeDocument/2006/relationships/slide" Target="/ppt/slides/slide4.xml" Id="R639cfce8118042a1" /><Relationship Type="http://schemas.openxmlformats.org/officeDocument/2006/relationships/slide" Target="/ppt/slides/slide5.xml" Id="R10e03317285c47c7" /><Relationship Type="http://schemas.openxmlformats.org/officeDocument/2006/relationships/slide" Target="/ppt/slides/slide6.xml" Id="Rda677949e8814aa3" /><Relationship Type="http://schemas.openxmlformats.org/officeDocument/2006/relationships/slide" Target="/ppt/slides/slide7.xml" Id="R0385d2dc632f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30401d8d8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c4b8b7eb5416e" /><Relationship Type="http://schemas.openxmlformats.org/officeDocument/2006/relationships/theme" Target="/ppt/slideMasters/theme/theme1.xml" Id="Rf5260c63151f49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c4b8b7eb5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6d723787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8ed66bba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49fb9b3046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b6f7bb1a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252b8c24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adf40f9bf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b1afdbfd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ARE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