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3b8d0cad5742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832999f3d24bb5"/>
  </p:sldMasterIdLst>
  <p:sldIdLst>
    <p:sldId xmlns:r="http://schemas.openxmlformats.org/officeDocument/2006/relationships" id="256" r:id="Rb4b22ee6e05442ce"/>
    <p:sldId xmlns:r="http://schemas.openxmlformats.org/officeDocument/2006/relationships" id="257" r:id="Refb7121a117c4a8c"/>
    <p:sldId xmlns:r="http://schemas.openxmlformats.org/officeDocument/2006/relationships" id="258" r:id="R71e144a9f1fe4589"/>
    <p:sldId xmlns:r="http://schemas.openxmlformats.org/officeDocument/2006/relationships" id="259" r:id="R0e80580cb9714597"/>
    <p:sldId xmlns:r="http://schemas.openxmlformats.org/officeDocument/2006/relationships" id="260" r:id="Rdf4760739c9c4431"/>
    <p:sldId xmlns:r="http://schemas.openxmlformats.org/officeDocument/2006/relationships" id="261" r:id="R98fb1542c3674ab9"/>
    <p:sldId xmlns:r="http://schemas.openxmlformats.org/officeDocument/2006/relationships" id="262" r:id="R8032d8900ed0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32999f3d24bb5" /><Relationship Type="http://schemas.openxmlformats.org/officeDocument/2006/relationships/slide" Target="/ppt/slides/slide1.xml" Id="Rb4b22ee6e05442ce" /><Relationship Type="http://schemas.openxmlformats.org/officeDocument/2006/relationships/slide" Target="/ppt/slides/slide2.xml" Id="Refb7121a117c4a8c" /><Relationship Type="http://schemas.openxmlformats.org/officeDocument/2006/relationships/slide" Target="/ppt/slides/slide3.xml" Id="R71e144a9f1fe4589" /><Relationship Type="http://schemas.openxmlformats.org/officeDocument/2006/relationships/slide" Target="/ppt/slides/slide4.xml" Id="R0e80580cb9714597" /><Relationship Type="http://schemas.openxmlformats.org/officeDocument/2006/relationships/slide" Target="/ppt/slides/slide5.xml" Id="Rdf4760739c9c4431" /><Relationship Type="http://schemas.openxmlformats.org/officeDocument/2006/relationships/slide" Target="/ppt/slides/slide6.xml" Id="R98fb1542c3674ab9" /><Relationship Type="http://schemas.openxmlformats.org/officeDocument/2006/relationships/slide" Target="/ppt/slides/slide7.xml" Id="R8032d8900ed0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ff039e47842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0ed02b0954852" /><Relationship Type="http://schemas.openxmlformats.org/officeDocument/2006/relationships/theme" Target="/ppt/slideMasters/theme/theme1.xml" Id="Rf4f33f651ae346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0ed02b09548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328debad94a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443013d1c48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fc576847e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3452620ad49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53cf2825d4b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abe313a6e4b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5d52b80b24c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JETH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JETH CONSULTING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3 026 756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HÅKANSSON JON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Håkansson, Olav Engelbrektssons alle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998 775 760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JETH CONSULTING AS</a:t>
            </a:r>
          </a:p>
        </p:txBody>
      </p:sp>
    </p:spTree>
  </p:cSld>
  <p:clrMapOvr>
    <a:masterClrMapping xmlns:a="http://schemas.openxmlformats.org/drawingml/2006/main"/>
  </p:clrMapOvr>
</p:sld>
</file>