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9b19ff263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345c086074f44"/>
  </p:sldMasterIdLst>
  <p:sldIdLst>
    <p:sldId xmlns:r="http://schemas.openxmlformats.org/officeDocument/2006/relationships" id="256" r:id="Rf27f188a60ec434c"/>
    <p:sldId xmlns:r="http://schemas.openxmlformats.org/officeDocument/2006/relationships" id="257" r:id="Rd94a301c791d4f46"/>
    <p:sldId xmlns:r="http://schemas.openxmlformats.org/officeDocument/2006/relationships" id="258" r:id="R90c74123f3f74149"/>
    <p:sldId xmlns:r="http://schemas.openxmlformats.org/officeDocument/2006/relationships" id="259" r:id="Ra7090b74ca804979"/>
    <p:sldId xmlns:r="http://schemas.openxmlformats.org/officeDocument/2006/relationships" id="260" r:id="Ra91ee69a23f84867"/>
    <p:sldId xmlns:r="http://schemas.openxmlformats.org/officeDocument/2006/relationships" id="261" r:id="Rd4e588fbeb1f4673"/>
    <p:sldId xmlns:r="http://schemas.openxmlformats.org/officeDocument/2006/relationships" id="262" r:id="R917c380e1fe6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345c086074f44" /><Relationship Type="http://schemas.openxmlformats.org/officeDocument/2006/relationships/slide" Target="/ppt/slides/slide1.xml" Id="Rf27f188a60ec434c" /><Relationship Type="http://schemas.openxmlformats.org/officeDocument/2006/relationships/slide" Target="/ppt/slides/slide2.xml" Id="Rd94a301c791d4f46" /><Relationship Type="http://schemas.openxmlformats.org/officeDocument/2006/relationships/slide" Target="/ppt/slides/slide3.xml" Id="R90c74123f3f74149" /><Relationship Type="http://schemas.openxmlformats.org/officeDocument/2006/relationships/slide" Target="/ppt/slides/slide4.xml" Id="Ra7090b74ca804979" /><Relationship Type="http://schemas.openxmlformats.org/officeDocument/2006/relationships/slide" Target="/ppt/slides/slide5.xml" Id="Ra91ee69a23f84867" /><Relationship Type="http://schemas.openxmlformats.org/officeDocument/2006/relationships/slide" Target="/ppt/slides/slide6.xml" Id="Rd4e588fbeb1f4673" /><Relationship Type="http://schemas.openxmlformats.org/officeDocument/2006/relationships/slide" Target="/ppt/slides/slide7.xml" Id="R917c380e1fe6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86aa4c1f74d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a392f05d44a59" /><Relationship Type="http://schemas.openxmlformats.org/officeDocument/2006/relationships/theme" Target="/ppt/slideMasters/theme/theme1.xml" Id="Rdd86a3e0ec1546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aa392f05d4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c227eaf494b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c65e28c0b45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22e045e44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21f87d90947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6185c5a1342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bd84b505e47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1cd0f3ffe41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28 651 012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28 674 015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TOVE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998 718 139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