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806a7f8a48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ff733c555f4e9b"/>
  </p:sldMasterIdLst>
  <p:sldIdLst>
    <p:sldId xmlns:r="http://schemas.openxmlformats.org/officeDocument/2006/relationships" id="256" r:id="R24e37d90739b41bb"/>
    <p:sldId xmlns:r="http://schemas.openxmlformats.org/officeDocument/2006/relationships" id="257" r:id="Rc3f20d9f6b3d4571"/>
    <p:sldId xmlns:r="http://schemas.openxmlformats.org/officeDocument/2006/relationships" id="258" r:id="Rc958f3863300445a"/>
    <p:sldId xmlns:r="http://schemas.openxmlformats.org/officeDocument/2006/relationships" id="259" r:id="Rfde31a1d894b4069"/>
    <p:sldId xmlns:r="http://schemas.openxmlformats.org/officeDocument/2006/relationships" id="260" r:id="R66fe800838114b9b"/>
    <p:sldId xmlns:r="http://schemas.openxmlformats.org/officeDocument/2006/relationships" id="261" r:id="R2d7e4bfe7df2411a"/>
    <p:sldId xmlns:r="http://schemas.openxmlformats.org/officeDocument/2006/relationships" id="262" r:id="R9d2b901a79a5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f733c555f4e9b" /><Relationship Type="http://schemas.openxmlformats.org/officeDocument/2006/relationships/slide" Target="/ppt/slides/slide1.xml" Id="R24e37d90739b41bb" /><Relationship Type="http://schemas.openxmlformats.org/officeDocument/2006/relationships/slide" Target="/ppt/slides/slide2.xml" Id="Rc3f20d9f6b3d4571" /><Relationship Type="http://schemas.openxmlformats.org/officeDocument/2006/relationships/slide" Target="/ppt/slides/slide3.xml" Id="Rc958f3863300445a" /><Relationship Type="http://schemas.openxmlformats.org/officeDocument/2006/relationships/slide" Target="/ppt/slides/slide4.xml" Id="Rfde31a1d894b4069" /><Relationship Type="http://schemas.openxmlformats.org/officeDocument/2006/relationships/slide" Target="/ppt/slides/slide5.xml" Id="R66fe800838114b9b" /><Relationship Type="http://schemas.openxmlformats.org/officeDocument/2006/relationships/slide" Target="/ppt/slides/slide6.xml" Id="R2d7e4bfe7df2411a" /><Relationship Type="http://schemas.openxmlformats.org/officeDocument/2006/relationships/slide" Target="/ppt/slides/slide7.xml" Id="R9d2b901a79a5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1182a3f87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2c72c0b484edc" /><Relationship Type="http://schemas.openxmlformats.org/officeDocument/2006/relationships/theme" Target="/ppt/slideMasters/theme/theme1.xml" Id="Rc1aabc6eece7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2c72c0b484e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702b9a44644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17ae888c64e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d9b21564d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0c9a512b24e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04925a45849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70ed7b85c4d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39a7cd3a549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5C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10 924 187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MARTIN CHRISTENSEN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JOYS CHRISTENSEN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JOYS CHRISTENSEN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 CHARLOTTE JOYS-CHRISTENSEN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SUNNIVA JOYS SAUGE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998 696 119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5C INVEST AS</a:t>
            </a:r>
          </a:p>
        </p:txBody>
      </p:sp>
    </p:spTree>
  </p:cSld>
  <p:clrMapOvr>
    <a:masterClrMapping xmlns:a="http://schemas.openxmlformats.org/drawingml/2006/main"/>
  </p:clrMapOvr>
</p:sld>
</file>