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bcfc6e8aba4e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f398949f254dc1"/>
  </p:sldMasterIdLst>
  <p:sldIdLst>
    <p:sldId xmlns:r="http://schemas.openxmlformats.org/officeDocument/2006/relationships" id="256" r:id="R30742fab2dbc436b"/>
    <p:sldId xmlns:r="http://schemas.openxmlformats.org/officeDocument/2006/relationships" id="257" r:id="R91db39374d5a45d9"/>
    <p:sldId xmlns:r="http://schemas.openxmlformats.org/officeDocument/2006/relationships" id="258" r:id="Re17577595b7d4904"/>
    <p:sldId xmlns:r="http://schemas.openxmlformats.org/officeDocument/2006/relationships" id="259" r:id="R5ad2a7a4e31e41e2"/>
    <p:sldId xmlns:r="http://schemas.openxmlformats.org/officeDocument/2006/relationships" id="260" r:id="Rc6e5a948f8e241c5"/>
    <p:sldId xmlns:r="http://schemas.openxmlformats.org/officeDocument/2006/relationships" id="261" r:id="Rbb1cfa38a8d54547"/>
    <p:sldId xmlns:r="http://schemas.openxmlformats.org/officeDocument/2006/relationships" id="262" r:id="R874dc6b501fe4f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f398949f254dc1" /><Relationship Type="http://schemas.openxmlformats.org/officeDocument/2006/relationships/slide" Target="/ppt/slides/slide1.xml" Id="R30742fab2dbc436b" /><Relationship Type="http://schemas.openxmlformats.org/officeDocument/2006/relationships/slide" Target="/ppt/slides/slide2.xml" Id="R91db39374d5a45d9" /><Relationship Type="http://schemas.openxmlformats.org/officeDocument/2006/relationships/slide" Target="/ppt/slides/slide3.xml" Id="Re17577595b7d4904" /><Relationship Type="http://schemas.openxmlformats.org/officeDocument/2006/relationships/slide" Target="/ppt/slides/slide4.xml" Id="R5ad2a7a4e31e41e2" /><Relationship Type="http://schemas.openxmlformats.org/officeDocument/2006/relationships/slide" Target="/ppt/slides/slide5.xml" Id="Rc6e5a948f8e241c5" /><Relationship Type="http://schemas.openxmlformats.org/officeDocument/2006/relationships/slide" Target="/ppt/slides/slide6.xml" Id="Rbb1cfa38a8d54547" /><Relationship Type="http://schemas.openxmlformats.org/officeDocument/2006/relationships/slide" Target="/ppt/slides/slide7.xml" Id="R874dc6b501fe4f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91c6aced1341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525cb429b4f2f" /><Relationship Type="http://schemas.openxmlformats.org/officeDocument/2006/relationships/theme" Target="/ppt/slideMasters/theme/theme1.xml" Id="R9daefc9dbf7e43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4525cb429b4f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348640fe44d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b651bb74047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510d8b37e4e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d76be6efd4d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05c3b76c445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e1bf680354a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1ac476cbb44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VEGA VESTROM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 VESTROM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 VESTROM AS ble etablert [år] og holder til i Hedalen.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 VESTROM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 VESTROM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 VESTROM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642 944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642 900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681 899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6 991 812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6 996 889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 VESTROM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VESTROM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 VESTROM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Vestsidevegen 359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3528 Hedalen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998 678 560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 VESTROM AS</a:t>
            </a:r>
          </a:p>
        </p:txBody>
      </p:sp>
    </p:spTree>
  </p:cSld>
  <p:clrMapOvr>
    <a:masterClrMapping xmlns:a="http://schemas.openxmlformats.org/drawingml/2006/main"/>
  </p:clrMapOvr>
</p:sld>
</file>