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1bc64cd3828491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e073b105f5848a3"/>
  </p:sldMasterIdLst>
  <p:sldIdLst>
    <p:sldId xmlns:r="http://schemas.openxmlformats.org/officeDocument/2006/relationships" id="256" r:id="Ra66893be45e5498a"/>
    <p:sldId xmlns:r="http://schemas.openxmlformats.org/officeDocument/2006/relationships" id="257" r:id="Rae65eaa34b764ce2"/>
    <p:sldId xmlns:r="http://schemas.openxmlformats.org/officeDocument/2006/relationships" id="258" r:id="R5e57bff63aab4173"/>
    <p:sldId xmlns:r="http://schemas.openxmlformats.org/officeDocument/2006/relationships" id="259" r:id="R856ab155dcde491e"/>
    <p:sldId xmlns:r="http://schemas.openxmlformats.org/officeDocument/2006/relationships" id="260" r:id="R6fe750344c51421b"/>
    <p:sldId xmlns:r="http://schemas.openxmlformats.org/officeDocument/2006/relationships" id="261" r:id="R097e814a13f44980"/>
    <p:sldId xmlns:r="http://schemas.openxmlformats.org/officeDocument/2006/relationships" id="262" r:id="R9d4b446f849f4aa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e073b105f5848a3" /><Relationship Type="http://schemas.openxmlformats.org/officeDocument/2006/relationships/slide" Target="/ppt/slides/slide1.xml" Id="Ra66893be45e5498a" /><Relationship Type="http://schemas.openxmlformats.org/officeDocument/2006/relationships/slide" Target="/ppt/slides/slide2.xml" Id="Rae65eaa34b764ce2" /><Relationship Type="http://schemas.openxmlformats.org/officeDocument/2006/relationships/slide" Target="/ppt/slides/slide3.xml" Id="R5e57bff63aab4173" /><Relationship Type="http://schemas.openxmlformats.org/officeDocument/2006/relationships/slide" Target="/ppt/slides/slide4.xml" Id="R856ab155dcde491e" /><Relationship Type="http://schemas.openxmlformats.org/officeDocument/2006/relationships/slide" Target="/ppt/slides/slide5.xml" Id="R6fe750344c51421b" /><Relationship Type="http://schemas.openxmlformats.org/officeDocument/2006/relationships/slide" Target="/ppt/slides/slide6.xml" Id="R097e814a13f44980" /><Relationship Type="http://schemas.openxmlformats.org/officeDocument/2006/relationships/slide" Target="/ppt/slides/slide7.xml" Id="R9d4b446f849f4aa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0e55d6ccfaf4d3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529f093b2c4b4a" /><Relationship Type="http://schemas.openxmlformats.org/officeDocument/2006/relationships/theme" Target="/ppt/slideMasters/theme/theme1.xml" Id="R0fd5c03626e142d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7529f093b2c4b4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8b37ceb97f433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73385e57424cb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70efd8a1474cf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88b988ae8542b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ac97b17ff14fd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fb27197b07478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e64d222df64a6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ØSTRE SOLBERG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ØSTRE SOLBERG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ØSTRE SOLBERG AS ble etablert [år] og holder til i Holmestrand.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ØSTRE SOLBERG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ØSTRE SOLBERG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ØSTRE SOLBERG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583 280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292 876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367 581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2 640 422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2 818 574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ØSTRE SOLBERG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TERJE ENGEN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ØSTRE SOLBERG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Terje Engen, Solberggrenda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3089 Holmestrand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998 624 606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ØSTRE SOLBERG AS</a:t>
            </a:r>
          </a:p>
        </p:txBody>
      </p:sp>
    </p:spTree>
  </p:cSld>
  <p:clrMapOvr>
    <a:masterClrMapping xmlns:a="http://schemas.openxmlformats.org/drawingml/2006/main"/>
  </p:clrMapOvr>
</p:sld>
</file>