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ff0dfff5d447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bfaafe8a074745"/>
  </p:sldMasterIdLst>
  <p:sldIdLst>
    <p:sldId xmlns:r="http://schemas.openxmlformats.org/officeDocument/2006/relationships" id="256" r:id="R8dad1cca69ba46c0"/>
    <p:sldId xmlns:r="http://schemas.openxmlformats.org/officeDocument/2006/relationships" id="257" r:id="R20aff1350cf74c38"/>
    <p:sldId xmlns:r="http://schemas.openxmlformats.org/officeDocument/2006/relationships" id="258" r:id="Rd436dd8d7a914355"/>
    <p:sldId xmlns:r="http://schemas.openxmlformats.org/officeDocument/2006/relationships" id="259" r:id="R762c6acf64b94181"/>
    <p:sldId xmlns:r="http://schemas.openxmlformats.org/officeDocument/2006/relationships" id="260" r:id="R9cb3b8e183fa44c6"/>
    <p:sldId xmlns:r="http://schemas.openxmlformats.org/officeDocument/2006/relationships" id="261" r:id="R5f710932470d4497"/>
    <p:sldId xmlns:r="http://schemas.openxmlformats.org/officeDocument/2006/relationships" id="262" r:id="R3b85f4a2552141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bfaafe8a074745" /><Relationship Type="http://schemas.openxmlformats.org/officeDocument/2006/relationships/slide" Target="/ppt/slides/slide1.xml" Id="R8dad1cca69ba46c0" /><Relationship Type="http://schemas.openxmlformats.org/officeDocument/2006/relationships/slide" Target="/ppt/slides/slide2.xml" Id="R20aff1350cf74c38" /><Relationship Type="http://schemas.openxmlformats.org/officeDocument/2006/relationships/slide" Target="/ppt/slides/slide3.xml" Id="Rd436dd8d7a914355" /><Relationship Type="http://schemas.openxmlformats.org/officeDocument/2006/relationships/slide" Target="/ppt/slides/slide4.xml" Id="R762c6acf64b94181" /><Relationship Type="http://schemas.openxmlformats.org/officeDocument/2006/relationships/slide" Target="/ppt/slides/slide5.xml" Id="R9cb3b8e183fa44c6" /><Relationship Type="http://schemas.openxmlformats.org/officeDocument/2006/relationships/slide" Target="/ppt/slides/slide6.xml" Id="R5f710932470d4497" /><Relationship Type="http://schemas.openxmlformats.org/officeDocument/2006/relationships/slide" Target="/ppt/slides/slide7.xml" Id="R3b85f4a2552141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23fbc57c3748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c3b424b1d4bc6" /><Relationship Type="http://schemas.openxmlformats.org/officeDocument/2006/relationships/theme" Target="/ppt/slideMasters/theme/theme1.xml" Id="Rf4c07977e5f94a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bc3b424b1d4b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635bd38964a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005d7af0549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b295bec8a41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d2c0b9fdd4e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5a49a7f3e4a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29a2e90de46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2285e7ab14c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WM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WM EIGEDOM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367 985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2 251 515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4 002 099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BÆKKEN BJARNE GUTTORM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Håbakken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93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998 600 944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