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ffb7355f9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c3e65eff84c0e"/>
  </p:sldMasterIdLst>
  <p:sldIdLst>
    <p:sldId xmlns:r="http://schemas.openxmlformats.org/officeDocument/2006/relationships" id="256" r:id="Rf54921841da047e4"/>
    <p:sldId xmlns:r="http://schemas.openxmlformats.org/officeDocument/2006/relationships" id="257" r:id="Raf3d6c02d2c14d1e"/>
    <p:sldId xmlns:r="http://schemas.openxmlformats.org/officeDocument/2006/relationships" id="258" r:id="Rad4efd4bf8004e53"/>
    <p:sldId xmlns:r="http://schemas.openxmlformats.org/officeDocument/2006/relationships" id="259" r:id="R4a1c9e90fe964090"/>
    <p:sldId xmlns:r="http://schemas.openxmlformats.org/officeDocument/2006/relationships" id="260" r:id="R4d8de56c8f2e412b"/>
    <p:sldId xmlns:r="http://schemas.openxmlformats.org/officeDocument/2006/relationships" id="261" r:id="R1df4f50825f4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c3e65eff84c0e" /><Relationship Type="http://schemas.openxmlformats.org/officeDocument/2006/relationships/slide" Target="/ppt/slides/slide1.xml" Id="Rf54921841da047e4" /><Relationship Type="http://schemas.openxmlformats.org/officeDocument/2006/relationships/slide" Target="/ppt/slides/slide2.xml" Id="Raf3d6c02d2c14d1e" /><Relationship Type="http://schemas.openxmlformats.org/officeDocument/2006/relationships/slide" Target="/ppt/slides/slide3.xml" Id="Rad4efd4bf8004e53" /><Relationship Type="http://schemas.openxmlformats.org/officeDocument/2006/relationships/slide" Target="/ppt/slides/slide4.xml" Id="R4a1c9e90fe964090" /><Relationship Type="http://schemas.openxmlformats.org/officeDocument/2006/relationships/slide" Target="/ppt/slides/slide5.xml" Id="R4d8de56c8f2e412b" /><Relationship Type="http://schemas.openxmlformats.org/officeDocument/2006/relationships/slide" Target="/ppt/slides/slide6.xml" Id="R1df4f50825f4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1571d07f0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688b3ec049c3" /><Relationship Type="http://schemas.openxmlformats.org/officeDocument/2006/relationships/theme" Target="/ppt/slideMasters/theme/theme1.xml" Id="R1bd217cab27e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d688b3ec0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7e2506971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379a3a4cc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7a982d8be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d6afb60b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58b59e44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ef25486bf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