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177fa3ca324b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5f77466a0e44c8"/>
  </p:sldMasterIdLst>
  <p:sldIdLst>
    <p:sldId xmlns:r="http://schemas.openxmlformats.org/officeDocument/2006/relationships" id="256" r:id="R16ae83a669824841"/>
    <p:sldId xmlns:r="http://schemas.openxmlformats.org/officeDocument/2006/relationships" id="257" r:id="R98cb1065fbfd4438"/>
    <p:sldId xmlns:r="http://schemas.openxmlformats.org/officeDocument/2006/relationships" id="258" r:id="R0ad4eff1888a4372"/>
    <p:sldId xmlns:r="http://schemas.openxmlformats.org/officeDocument/2006/relationships" id="259" r:id="R45d7872ebe1e4808"/>
    <p:sldId xmlns:r="http://schemas.openxmlformats.org/officeDocument/2006/relationships" id="260" r:id="Rdd6c949868ec4d19"/>
    <p:sldId xmlns:r="http://schemas.openxmlformats.org/officeDocument/2006/relationships" id="261" r:id="Rfba5ebadcc634822"/>
    <p:sldId xmlns:r="http://schemas.openxmlformats.org/officeDocument/2006/relationships" id="262" r:id="Rb793079dca8241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5f77466a0e44c8" /><Relationship Type="http://schemas.openxmlformats.org/officeDocument/2006/relationships/slide" Target="/ppt/slides/slide1.xml" Id="R16ae83a669824841" /><Relationship Type="http://schemas.openxmlformats.org/officeDocument/2006/relationships/slide" Target="/ppt/slides/slide2.xml" Id="R98cb1065fbfd4438" /><Relationship Type="http://schemas.openxmlformats.org/officeDocument/2006/relationships/slide" Target="/ppt/slides/slide3.xml" Id="R0ad4eff1888a4372" /><Relationship Type="http://schemas.openxmlformats.org/officeDocument/2006/relationships/slide" Target="/ppt/slides/slide4.xml" Id="R45d7872ebe1e4808" /><Relationship Type="http://schemas.openxmlformats.org/officeDocument/2006/relationships/slide" Target="/ppt/slides/slide5.xml" Id="Rdd6c949868ec4d19" /><Relationship Type="http://schemas.openxmlformats.org/officeDocument/2006/relationships/slide" Target="/ppt/slides/slide6.xml" Id="Rfba5ebadcc634822" /><Relationship Type="http://schemas.openxmlformats.org/officeDocument/2006/relationships/slide" Target="/ppt/slides/slide7.xml" Id="Rb793079dca8241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64d8b6ba4947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3c47644c0a4246" /><Relationship Type="http://schemas.openxmlformats.org/officeDocument/2006/relationships/theme" Target="/ppt/slideMasters/theme/theme1.xml" Id="R8c1b8e98f1a34f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3c47644c0a42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326fd8e81e45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8c565ec5a4b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69c74d773444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3a69a1e8f545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a72e0c21c446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14c0d371143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74bc212fe24e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PEDERSEN &amp; SKOGHOLT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PEDERSEN &amp; SKOGHOLT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PEDERSEN &amp; SKOGHOLT HOLDING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PEDERSEN &amp; SKOGHOLT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PEDERSEN &amp; SKOGHOLT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PEDERSEN &amp; SKOGHOLT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480 000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455 702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7 841 361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7 670 529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20 538 133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PEDERSEN &amp; SKOGHOLT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KAPITALINVEST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DIONYSOS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PEDERSEN &amp; SKOGHOLT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998 550 424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PEDERSEN &amp; SKOGHOLT HOLDING AS</a:t>
            </a:r>
          </a:p>
        </p:txBody>
      </p:sp>
    </p:spTree>
  </p:cSld>
  <p:clrMapOvr>
    <a:masterClrMapping xmlns:a="http://schemas.openxmlformats.org/drawingml/2006/main"/>
  </p:clrMapOvr>
</p:sld>
</file>