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f47653ef3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17008b97c42ea"/>
  </p:sldMasterIdLst>
  <p:sldIdLst>
    <p:sldId xmlns:r="http://schemas.openxmlformats.org/officeDocument/2006/relationships" id="256" r:id="R860d47cfaee54d6e"/>
    <p:sldId xmlns:r="http://schemas.openxmlformats.org/officeDocument/2006/relationships" id="257" r:id="R74b888dbb34647d0"/>
    <p:sldId xmlns:r="http://schemas.openxmlformats.org/officeDocument/2006/relationships" id="258" r:id="Rff7f2c37fbde4313"/>
    <p:sldId xmlns:r="http://schemas.openxmlformats.org/officeDocument/2006/relationships" id="259" r:id="R9fd5684b0ce74e34"/>
    <p:sldId xmlns:r="http://schemas.openxmlformats.org/officeDocument/2006/relationships" id="260" r:id="Rd7690e8f33a347d9"/>
    <p:sldId xmlns:r="http://schemas.openxmlformats.org/officeDocument/2006/relationships" id="261" r:id="R6e21edc808a0494b"/>
    <p:sldId xmlns:r="http://schemas.openxmlformats.org/officeDocument/2006/relationships" id="262" r:id="R7a9c51004d3b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17008b97c42ea" /><Relationship Type="http://schemas.openxmlformats.org/officeDocument/2006/relationships/slide" Target="/ppt/slides/slide1.xml" Id="R860d47cfaee54d6e" /><Relationship Type="http://schemas.openxmlformats.org/officeDocument/2006/relationships/slide" Target="/ppt/slides/slide2.xml" Id="R74b888dbb34647d0" /><Relationship Type="http://schemas.openxmlformats.org/officeDocument/2006/relationships/slide" Target="/ppt/slides/slide3.xml" Id="Rff7f2c37fbde4313" /><Relationship Type="http://schemas.openxmlformats.org/officeDocument/2006/relationships/slide" Target="/ppt/slides/slide4.xml" Id="R9fd5684b0ce74e34" /><Relationship Type="http://schemas.openxmlformats.org/officeDocument/2006/relationships/slide" Target="/ppt/slides/slide5.xml" Id="Rd7690e8f33a347d9" /><Relationship Type="http://schemas.openxmlformats.org/officeDocument/2006/relationships/slide" Target="/ppt/slides/slide6.xml" Id="R6e21edc808a0494b" /><Relationship Type="http://schemas.openxmlformats.org/officeDocument/2006/relationships/slide" Target="/ppt/slides/slide7.xml" Id="R7a9c51004d3b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1626ff3284e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94f1a92e749c9" /><Relationship Type="http://schemas.openxmlformats.org/officeDocument/2006/relationships/theme" Target="/ppt/slideMasters/theme/theme1.xml" Id="R7a41cd186aa443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b94f1a92e749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cf2c55762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d8c236286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5e5b5c12942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b85a267d042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6bed907ad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16e2cbd94b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6e57e9ab5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IFRONT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IFRONT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IFRONT ØKONOMI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IFRONT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IFRONT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IFRONT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9 915 510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562 282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451 065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4 155 722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IFRONT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ELI HARSJØEN NERVIK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SØLVI ÅS KROGSÆTER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ÅS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IFRONT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Elvarheimgata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solvi@aas-regnskap.no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998 547 334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IFRONT ØKONOMI AS</a:t>
            </a:r>
          </a:p>
        </p:txBody>
      </p:sp>
    </p:spTree>
  </p:cSld>
  <p:clrMapOvr>
    <a:masterClrMapping xmlns:a="http://schemas.openxmlformats.org/drawingml/2006/main"/>
  </p:clrMapOvr>
</p:sld>
</file>