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e774d9c1042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a2ade6dd34bf4"/>
  </p:sldMasterIdLst>
  <p:sldIdLst>
    <p:sldId xmlns:r="http://schemas.openxmlformats.org/officeDocument/2006/relationships" id="256" r:id="R3c7e2daf720445f4"/>
    <p:sldId xmlns:r="http://schemas.openxmlformats.org/officeDocument/2006/relationships" id="257" r:id="R883a8c28197c401c"/>
    <p:sldId xmlns:r="http://schemas.openxmlformats.org/officeDocument/2006/relationships" id="258" r:id="R75c4e1ac979b4ef0"/>
    <p:sldId xmlns:r="http://schemas.openxmlformats.org/officeDocument/2006/relationships" id="259" r:id="R0edba5c9a3db403b"/>
    <p:sldId xmlns:r="http://schemas.openxmlformats.org/officeDocument/2006/relationships" id="260" r:id="R7d248072986c47b3"/>
    <p:sldId xmlns:r="http://schemas.openxmlformats.org/officeDocument/2006/relationships" id="261" r:id="R0e153060a3d440fe"/>
    <p:sldId xmlns:r="http://schemas.openxmlformats.org/officeDocument/2006/relationships" id="262" r:id="R1230901b59e7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a2ade6dd34bf4" /><Relationship Type="http://schemas.openxmlformats.org/officeDocument/2006/relationships/slide" Target="/ppt/slides/slide1.xml" Id="R3c7e2daf720445f4" /><Relationship Type="http://schemas.openxmlformats.org/officeDocument/2006/relationships/slide" Target="/ppt/slides/slide2.xml" Id="R883a8c28197c401c" /><Relationship Type="http://schemas.openxmlformats.org/officeDocument/2006/relationships/slide" Target="/ppt/slides/slide3.xml" Id="R75c4e1ac979b4ef0" /><Relationship Type="http://schemas.openxmlformats.org/officeDocument/2006/relationships/slide" Target="/ppt/slides/slide4.xml" Id="R0edba5c9a3db403b" /><Relationship Type="http://schemas.openxmlformats.org/officeDocument/2006/relationships/slide" Target="/ppt/slides/slide5.xml" Id="R7d248072986c47b3" /><Relationship Type="http://schemas.openxmlformats.org/officeDocument/2006/relationships/slide" Target="/ppt/slides/slide6.xml" Id="R0e153060a3d440fe" /><Relationship Type="http://schemas.openxmlformats.org/officeDocument/2006/relationships/slide" Target="/ppt/slides/slide7.xml" Id="R1230901b59e7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2be11ce03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923f13ba436f" /><Relationship Type="http://schemas.openxmlformats.org/officeDocument/2006/relationships/theme" Target="/ppt/slideMasters/theme/theme1.xml" Id="R70940dd8e0a7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a923f13ba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4f58818a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7587699d3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17cc3b9cc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87fd9a575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447d712e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3f7b7f4e2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6ad419da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BERRAY 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40 981 379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41 784 827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Steingardsgrinda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