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065e6cbab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bd6f8c73f4171"/>
  </p:sldMasterIdLst>
  <p:sldIdLst>
    <p:sldId xmlns:r="http://schemas.openxmlformats.org/officeDocument/2006/relationships" id="256" r:id="R79fdb2e74ca646b2"/>
    <p:sldId xmlns:r="http://schemas.openxmlformats.org/officeDocument/2006/relationships" id="257" r:id="R8b3cab64b05b46f4"/>
    <p:sldId xmlns:r="http://schemas.openxmlformats.org/officeDocument/2006/relationships" id="258" r:id="Rd7a8ce2edf244d57"/>
    <p:sldId xmlns:r="http://schemas.openxmlformats.org/officeDocument/2006/relationships" id="259" r:id="Rf2f3ec764a864134"/>
    <p:sldId xmlns:r="http://schemas.openxmlformats.org/officeDocument/2006/relationships" id="260" r:id="R113ab2734f3a4e14"/>
    <p:sldId xmlns:r="http://schemas.openxmlformats.org/officeDocument/2006/relationships" id="261" r:id="R8e72f7acfae84080"/>
    <p:sldId xmlns:r="http://schemas.openxmlformats.org/officeDocument/2006/relationships" id="262" r:id="R30adb833e97e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bd6f8c73f4171" /><Relationship Type="http://schemas.openxmlformats.org/officeDocument/2006/relationships/slide" Target="/ppt/slides/slide1.xml" Id="R79fdb2e74ca646b2" /><Relationship Type="http://schemas.openxmlformats.org/officeDocument/2006/relationships/slide" Target="/ppt/slides/slide2.xml" Id="R8b3cab64b05b46f4" /><Relationship Type="http://schemas.openxmlformats.org/officeDocument/2006/relationships/slide" Target="/ppt/slides/slide3.xml" Id="Rd7a8ce2edf244d57" /><Relationship Type="http://schemas.openxmlformats.org/officeDocument/2006/relationships/slide" Target="/ppt/slides/slide4.xml" Id="Rf2f3ec764a864134" /><Relationship Type="http://schemas.openxmlformats.org/officeDocument/2006/relationships/slide" Target="/ppt/slides/slide5.xml" Id="R113ab2734f3a4e14" /><Relationship Type="http://schemas.openxmlformats.org/officeDocument/2006/relationships/slide" Target="/ppt/slides/slide6.xml" Id="R8e72f7acfae84080" /><Relationship Type="http://schemas.openxmlformats.org/officeDocument/2006/relationships/slide" Target="/ppt/slides/slide7.xml" Id="R30adb833e97e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e43814181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7e8c0fd994786" /><Relationship Type="http://schemas.openxmlformats.org/officeDocument/2006/relationships/theme" Target="/ppt/slideMasters/theme/theme1.xml" Id="Raa834cf2b107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7e8c0fd99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bf9be050e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e49fbab5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668b61fc3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ffad12ecb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60238d612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cde502e72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228aa8cd649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UNIQUE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−7 239 536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455 871 628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STAVSMARK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MARIE CHRISTENSEN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CHRISTENSEN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998 415 128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