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7fb51f4b5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dd3129a1b46c0"/>
  </p:sldMasterIdLst>
  <p:sldIdLst>
    <p:sldId xmlns:r="http://schemas.openxmlformats.org/officeDocument/2006/relationships" id="256" r:id="Rac38927abf034a9c"/>
    <p:sldId xmlns:r="http://schemas.openxmlformats.org/officeDocument/2006/relationships" id="257" r:id="Rb2e2819cb2334e2c"/>
    <p:sldId xmlns:r="http://schemas.openxmlformats.org/officeDocument/2006/relationships" id="258" r:id="Rf84b152ed05640df"/>
    <p:sldId xmlns:r="http://schemas.openxmlformats.org/officeDocument/2006/relationships" id="259" r:id="R551fdff3ffc846b3"/>
    <p:sldId xmlns:r="http://schemas.openxmlformats.org/officeDocument/2006/relationships" id="260" r:id="Rc4fb48dddd01411c"/>
    <p:sldId xmlns:r="http://schemas.openxmlformats.org/officeDocument/2006/relationships" id="261" r:id="R015bc132f3cc4ad4"/>
    <p:sldId xmlns:r="http://schemas.openxmlformats.org/officeDocument/2006/relationships" id="262" r:id="R88b7287a2d13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dd3129a1b46c0" /><Relationship Type="http://schemas.openxmlformats.org/officeDocument/2006/relationships/slide" Target="/ppt/slides/slide1.xml" Id="Rac38927abf034a9c" /><Relationship Type="http://schemas.openxmlformats.org/officeDocument/2006/relationships/slide" Target="/ppt/slides/slide2.xml" Id="Rb2e2819cb2334e2c" /><Relationship Type="http://schemas.openxmlformats.org/officeDocument/2006/relationships/slide" Target="/ppt/slides/slide3.xml" Id="Rf84b152ed05640df" /><Relationship Type="http://schemas.openxmlformats.org/officeDocument/2006/relationships/slide" Target="/ppt/slides/slide4.xml" Id="R551fdff3ffc846b3" /><Relationship Type="http://schemas.openxmlformats.org/officeDocument/2006/relationships/slide" Target="/ppt/slides/slide5.xml" Id="Rc4fb48dddd01411c" /><Relationship Type="http://schemas.openxmlformats.org/officeDocument/2006/relationships/slide" Target="/ppt/slides/slide6.xml" Id="R015bc132f3cc4ad4" /><Relationship Type="http://schemas.openxmlformats.org/officeDocument/2006/relationships/slide" Target="/ppt/slides/slide7.xml" Id="R88b7287a2d13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932378a9d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3522aad64705" /><Relationship Type="http://schemas.openxmlformats.org/officeDocument/2006/relationships/theme" Target="/ppt/slideMasters/theme/theme1.xml" Id="R21fe65f248e3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73522aad6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75e33bd2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17bb9e07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506745db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ad393318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a1660093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51f63ca9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3dc2acd2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73 878 328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76 500 191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FAUGSTAD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