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429982e78845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a31c83573547a5"/>
  </p:sldMasterIdLst>
  <p:sldIdLst>
    <p:sldId xmlns:r="http://schemas.openxmlformats.org/officeDocument/2006/relationships" id="256" r:id="R087b5a747f024abb"/>
    <p:sldId xmlns:r="http://schemas.openxmlformats.org/officeDocument/2006/relationships" id="257" r:id="Ra6518135681e4c5f"/>
    <p:sldId xmlns:r="http://schemas.openxmlformats.org/officeDocument/2006/relationships" id="258" r:id="R82a2176180f04831"/>
    <p:sldId xmlns:r="http://schemas.openxmlformats.org/officeDocument/2006/relationships" id="259" r:id="Rd4f3ad5f49eb48c1"/>
    <p:sldId xmlns:r="http://schemas.openxmlformats.org/officeDocument/2006/relationships" id="260" r:id="R1a8c44b672c44fdf"/>
    <p:sldId xmlns:r="http://schemas.openxmlformats.org/officeDocument/2006/relationships" id="261" r:id="R377ccda0e5894193"/>
    <p:sldId xmlns:r="http://schemas.openxmlformats.org/officeDocument/2006/relationships" id="262" r:id="R67e3a14dcec346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a31c83573547a5" /><Relationship Type="http://schemas.openxmlformats.org/officeDocument/2006/relationships/slide" Target="/ppt/slides/slide1.xml" Id="R087b5a747f024abb" /><Relationship Type="http://schemas.openxmlformats.org/officeDocument/2006/relationships/slide" Target="/ppt/slides/slide2.xml" Id="Ra6518135681e4c5f" /><Relationship Type="http://schemas.openxmlformats.org/officeDocument/2006/relationships/slide" Target="/ppt/slides/slide3.xml" Id="R82a2176180f04831" /><Relationship Type="http://schemas.openxmlformats.org/officeDocument/2006/relationships/slide" Target="/ppt/slides/slide4.xml" Id="Rd4f3ad5f49eb48c1" /><Relationship Type="http://schemas.openxmlformats.org/officeDocument/2006/relationships/slide" Target="/ppt/slides/slide5.xml" Id="R1a8c44b672c44fdf" /><Relationship Type="http://schemas.openxmlformats.org/officeDocument/2006/relationships/slide" Target="/ppt/slides/slide6.xml" Id="R377ccda0e5894193" /><Relationship Type="http://schemas.openxmlformats.org/officeDocument/2006/relationships/slide" Target="/ppt/slides/slide7.xml" Id="R67e3a14dcec346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16df877c5a46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9ba6acb694e23" /><Relationship Type="http://schemas.openxmlformats.org/officeDocument/2006/relationships/theme" Target="/ppt/slideMasters/theme/theme1.xml" Id="R496deec9883a4d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a9ba6acb694e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b78ea3c8845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870bc3b2d42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efd8116c148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345822c104c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14b01fd8242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6c9e49eda41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5ee10d4524a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VINJE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VINJE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−146 893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2 472 323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70 895 742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72 541 178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VINJE OTTO SVEIN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Otto Vinje, Lokes veg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55 21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998 391 474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HOLDING AS</a:t>
            </a:r>
          </a:p>
        </p:txBody>
      </p:sp>
    </p:spTree>
  </p:cSld>
  <p:clrMapOvr>
    <a:masterClrMapping xmlns:a="http://schemas.openxmlformats.org/drawingml/2006/main"/>
  </p:clrMapOvr>
</p:sld>
</file>