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7d5008bf3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5af6eb24e14b9a"/>
  </p:sldMasterIdLst>
  <p:sldIdLst>
    <p:sldId xmlns:r="http://schemas.openxmlformats.org/officeDocument/2006/relationships" id="256" r:id="Reacef784872640c2"/>
    <p:sldId xmlns:r="http://schemas.openxmlformats.org/officeDocument/2006/relationships" id="257" r:id="R36d590c61b704b32"/>
    <p:sldId xmlns:r="http://schemas.openxmlformats.org/officeDocument/2006/relationships" id="258" r:id="Rcdc46508586140e9"/>
    <p:sldId xmlns:r="http://schemas.openxmlformats.org/officeDocument/2006/relationships" id="259" r:id="R84b933f56ee0417b"/>
    <p:sldId xmlns:r="http://schemas.openxmlformats.org/officeDocument/2006/relationships" id="260" r:id="Rca1bbaa702454872"/>
    <p:sldId xmlns:r="http://schemas.openxmlformats.org/officeDocument/2006/relationships" id="261" r:id="Rffc546d4ba0249de"/>
    <p:sldId xmlns:r="http://schemas.openxmlformats.org/officeDocument/2006/relationships" id="262" r:id="Rae1209236bbb4b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af6eb24e14b9a" /><Relationship Type="http://schemas.openxmlformats.org/officeDocument/2006/relationships/slide" Target="/ppt/slides/slide1.xml" Id="Reacef784872640c2" /><Relationship Type="http://schemas.openxmlformats.org/officeDocument/2006/relationships/slide" Target="/ppt/slides/slide2.xml" Id="R36d590c61b704b32" /><Relationship Type="http://schemas.openxmlformats.org/officeDocument/2006/relationships/slide" Target="/ppt/slides/slide3.xml" Id="Rcdc46508586140e9" /><Relationship Type="http://schemas.openxmlformats.org/officeDocument/2006/relationships/slide" Target="/ppt/slides/slide4.xml" Id="R84b933f56ee0417b" /><Relationship Type="http://schemas.openxmlformats.org/officeDocument/2006/relationships/slide" Target="/ppt/slides/slide5.xml" Id="Rca1bbaa702454872" /><Relationship Type="http://schemas.openxmlformats.org/officeDocument/2006/relationships/slide" Target="/ppt/slides/slide6.xml" Id="Rffc546d4ba0249de" /><Relationship Type="http://schemas.openxmlformats.org/officeDocument/2006/relationships/slide" Target="/ppt/slides/slide7.xml" Id="Rae1209236bbb4b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fc11cfa63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fd5fc86c94784" /><Relationship Type="http://schemas.openxmlformats.org/officeDocument/2006/relationships/theme" Target="/ppt/slideMasters/theme/theme1.xml" Id="Re999c6b71dd3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6fd5fc86c947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500335710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61c720a7849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880c466a6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06f4e2add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5000c18c246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6f3916f654e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0a561f0f7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INDUSTRIER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524 396 000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998 379 830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